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147377291" r:id="rId3"/>
    <p:sldId id="2068" r:id="rId4"/>
    <p:sldId id="2098" r:id="rId5"/>
    <p:sldId id="562" r:id="rId6"/>
    <p:sldId id="2147377212" r:id="rId7"/>
    <p:sldId id="2147377316" r:id="rId8"/>
    <p:sldId id="2147377206" r:id="rId9"/>
    <p:sldId id="2147377186" r:id="rId10"/>
    <p:sldId id="2147377292" r:id="rId11"/>
    <p:sldId id="2147377314" r:id="rId12"/>
    <p:sldId id="473" r:id="rId13"/>
    <p:sldId id="2147377295" r:id="rId14"/>
    <p:sldId id="2147377214" r:id="rId15"/>
    <p:sldId id="481" r:id="rId16"/>
    <p:sldId id="273" r:id="rId17"/>
    <p:sldId id="274" r:id="rId18"/>
    <p:sldId id="276" r:id="rId19"/>
    <p:sldId id="2147377313" r:id="rId20"/>
    <p:sldId id="2147377294" r:id="rId21"/>
    <p:sldId id="2121" r:id="rId22"/>
    <p:sldId id="2147377296" r:id="rId23"/>
    <p:sldId id="2147377315" r:id="rId24"/>
    <p:sldId id="278" r:id="rId25"/>
    <p:sldId id="2147377311" r:id="rId26"/>
    <p:sldId id="2147377312" r:id="rId27"/>
    <p:sldId id="259" r:id="rId28"/>
    <p:sldId id="21473771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3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yer, Seth - OCE, DC" userId="ea925094-d27b-45a9-9221-77410c6fbc02" providerId="ADAL" clId="{EF629E62-E3B5-4A0B-8643-1CEF658B2161}"/>
    <pc:docChg chg="delSld modSld">
      <pc:chgData name="Meyer, Seth - OCE, DC" userId="ea925094-d27b-45a9-9221-77410c6fbc02" providerId="ADAL" clId="{EF629E62-E3B5-4A0B-8643-1CEF658B2161}" dt="2024-08-02T17:29:40.014" v="1" actId="47"/>
      <pc:docMkLst>
        <pc:docMk/>
      </pc:docMkLst>
      <pc:sldChg chg="del">
        <pc:chgData name="Meyer, Seth - OCE, DC" userId="ea925094-d27b-45a9-9221-77410c6fbc02" providerId="ADAL" clId="{EF629E62-E3B5-4A0B-8643-1CEF658B2161}" dt="2024-08-02T17:29:40.014" v="1" actId="47"/>
        <pc:sldMkLst>
          <pc:docMk/>
          <pc:sldMk cId="2216291857" sldId="256"/>
        </pc:sldMkLst>
      </pc:sldChg>
      <pc:sldChg chg="modSp mod">
        <pc:chgData name="Meyer, Seth - OCE, DC" userId="ea925094-d27b-45a9-9221-77410c6fbc02" providerId="ADAL" clId="{EF629E62-E3B5-4A0B-8643-1CEF658B2161}" dt="2024-08-02T17:29:20.423" v="0" actId="1076"/>
        <pc:sldMkLst>
          <pc:docMk/>
          <pc:sldMk cId="300347430" sldId="2147377294"/>
        </pc:sldMkLst>
        <pc:spChg chg="mod">
          <ac:chgData name="Meyer, Seth - OCE, DC" userId="ea925094-d27b-45a9-9221-77410c6fbc02" providerId="ADAL" clId="{EF629E62-E3B5-4A0B-8643-1CEF658B2161}" dt="2024-08-02T17:29:20.423" v="0" actId="1076"/>
          <ac:spMkLst>
            <pc:docMk/>
            <pc:sldMk cId="300347430" sldId="2147377294"/>
            <ac:spMk id="26" creationId="{31052697-956C-4B67-9274-0E437C52BE2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\Downloads\realmonthlycommodityexchangerates_1_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\Downloads\IRI%20Turkey%20Volume%20and%20Price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FOB Rice</a:t>
            </a:r>
            <a:r>
              <a:rPr lang="en-US" sz="2000" b="1" baseline="0" dirty="0"/>
              <a:t> Prices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638544741199056E-2"/>
          <c:y val="9.934905839177105E-2"/>
          <c:w val="0.87869058291233881"/>
          <c:h val="0.67327228243077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Vietnam 5% DWP FOB</c:v>
                </c:pt>
              </c:strCache>
            </c:strRef>
          </c:tx>
          <c:spPr>
            <a:ln w="50800" cap="rnd">
              <a:solidFill>
                <a:srgbClr val="0073FF"/>
              </a:solidFill>
              <a:round/>
            </a:ln>
            <a:effectLst/>
          </c:spPr>
          <c:marker>
            <c:symbol val="none"/>
          </c:marker>
          <c:cat>
            <c:numRef>
              <c:f>Sheet1!$A$2691:$A$3938</c:f>
              <c:numCache>
                <c:formatCode>m/d/yyyy</c:formatCode>
                <c:ptCount val="124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43836</c:v>
                </c:pt>
                <c:pt idx="5">
                  <c:v>43837</c:v>
                </c:pt>
                <c:pt idx="6">
                  <c:v>43838</c:v>
                </c:pt>
                <c:pt idx="7">
                  <c:v>43839</c:v>
                </c:pt>
                <c:pt idx="8">
                  <c:v>43840</c:v>
                </c:pt>
                <c:pt idx="9">
                  <c:v>43843</c:v>
                </c:pt>
                <c:pt idx="10">
                  <c:v>43844</c:v>
                </c:pt>
                <c:pt idx="11">
                  <c:v>43845</c:v>
                </c:pt>
                <c:pt idx="12">
                  <c:v>43846</c:v>
                </c:pt>
                <c:pt idx="13">
                  <c:v>43847</c:v>
                </c:pt>
                <c:pt idx="14">
                  <c:v>43850</c:v>
                </c:pt>
                <c:pt idx="15">
                  <c:v>43851</c:v>
                </c:pt>
                <c:pt idx="16">
                  <c:v>43852</c:v>
                </c:pt>
                <c:pt idx="17">
                  <c:v>43853</c:v>
                </c:pt>
                <c:pt idx="18">
                  <c:v>43854</c:v>
                </c:pt>
                <c:pt idx="19">
                  <c:v>43857</c:v>
                </c:pt>
                <c:pt idx="20">
                  <c:v>43858</c:v>
                </c:pt>
                <c:pt idx="21">
                  <c:v>43859</c:v>
                </c:pt>
                <c:pt idx="22">
                  <c:v>43860</c:v>
                </c:pt>
                <c:pt idx="23">
                  <c:v>43861</c:v>
                </c:pt>
                <c:pt idx="24">
                  <c:v>43864</c:v>
                </c:pt>
                <c:pt idx="25">
                  <c:v>43865</c:v>
                </c:pt>
                <c:pt idx="26">
                  <c:v>43866</c:v>
                </c:pt>
                <c:pt idx="27">
                  <c:v>43867</c:v>
                </c:pt>
                <c:pt idx="28">
                  <c:v>43868</c:v>
                </c:pt>
                <c:pt idx="29">
                  <c:v>43871</c:v>
                </c:pt>
                <c:pt idx="30">
                  <c:v>43872</c:v>
                </c:pt>
                <c:pt idx="31">
                  <c:v>43873</c:v>
                </c:pt>
                <c:pt idx="32">
                  <c:v>43874</c:v>
                </c:pt>
                <c:pt idx="33">
                  <c:v>43875</c:v>
                </c:pt>
                <c:pt idx="34">
                  <c:v>43876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43885</c:v>
                </c:pt>
                <c:pt idx="42">
                  <c:v>43886</c:v>
                </c:pt>
                <c:pt idx="43">
                  <c:v>43887</c:v>
                </c:pt>
                <c:pt idx="44">
                  <c:v>43888</c:v>
                </c:pt>
                <c:pt idx="45">
                  <c:v>43889</c:v>
                </c:pt>
                <c:pt idx="46">
                  <c:v>43890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43899</c:v>
                </c:pt>
                <c:pt idx="54">
                  <c:v>43900</c:v>
                </c:pt>
                <c:pt idx="55">
                  <c:v>43901</c:v>
                </c:pt>
                <c:pt idx="56">
                  <c:v>43902</c:v>
                </c:pt>
                <c:pt idx="57">
                  <c:v>43903</c:v>
                </c:pt>
                <c:pt idx="58">
                  <c:v>43904</c:v>
                </c:pt>
                <c:pt idx="59">
                  <c:v>43906</c:v>
                </c:pt>
                <c:pt idx="60">
                  <c:v>43907</c:v>
                </c:pt>
                <c:pt idx="61">
                  <c:v>43908</c:v>
                </c:pt>
                <c:pt idx="62">
                  <c:v>43909</c:v>
                </c:pt>
                <c:pt idx="63">
                  <c:v>43910</c:v>
                </c:pt>
                <c:pt idx="64">
                  <c:v>43911</c:v>
                </c:pt>
                <c:pt idx="65">
                  <c:v>43913</c:v>
                </c:pt>
                <c:pt idx="66">
                  <c:v>43914</c:v>
                </c:pt>
                <c:pt idx="67">
                  <c:v>43915</c:v>
                </c:pt>
                <c:pt idx="68">
                  <c:v>43916</c:v>
                </c:pt>
                <c:pt idx="69">
                  <c:v>43917</c:v>
                </c:pt>
                <c:pt idx="70">
                  <c:v>43918</c:v>
                </c:pt>
                <c:pt idx="71">
                  <c:v>43920</c:v>
                </c:pt>
                <c:pt idx="72">
                  <c:v>43921</c:v>
                </c:pt>
                <c:pt idx="73">
                  <c:v>43922</c:v>
                </c:pt>
                <c:pt idx="74">
                  <c:v>43923</c:v>
                </c:pt>
                <c:pt idx="75">
                  <c:v>43924</c:v>
                </c:pt>
                <c:pt idx="76">
                  <c:v>43925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43941</c:v>
                </c:pt>
                <c:pt idx="89">
                  <c:v>43942</c:v>
                </c:pt>
                <c:pt idx="90">
                  <c:v>43943</c:v>
                </c:pt>
                <c:pt idx="91">
                  <c:v>43944</c:v>
                </c:pt>
                <c:pt idx="92">
                  <c:v>43945</c:v>
                </c:pt>
                <c:pt idx="93">
                  <c:v>43946</c:v>
                </c:pt>
                <c:pt idx="94">
                  <c:v>43948</c:v>
                </c:pt>
                <c:pt idx="95">
                  <c:v>43949</c:v>
                </c:pt>
                <c:pt idx="96">
                  <c:v>43950</c:v>
                </c:pt>
                <c:pt idx="97">
                  <c:v>43951</c:v>
                </c:pt>
                <c:pt idx="98">
                  <c:v>43952</c:v>
                </c:pt>
                <c:pt idx="99">
                  <c:v>43953</c:v>
                </c:pt>
                <c:pt idx="100">
                  <c:v>43955</c:v>
                </c:pt>
                <c:pt idx="101">
                  <c:v>43956</c:v>
                </c:pt>
                <c:pt idx="102">
                  <c:v>43957</c:v>
                </c:pt>
                <c:pt idx="103">
                  <c:v>43958</c:v>
                </c:pt>
                <c:pt idx="104">
                  <c:v>43959</c:v>
                </c:pt>
                <c:pt idx="105">
                  <c:v>43960</c:v>
                </c:pt>
                <c:pt idx="106">
                  <c:v>43962</c:v>
                </c:pt>
                <c:pt idx="107">
                  <c:v>43963</c:v>
                </c:pt>
                <c:pt idx="108">
                  <c:v>43964</c:v>
                </c:pt>
                <c:pt idx="109">
                  <c:v>43965</c:v>
                </c:pt>
                <c:pt idx="110">
                  <c:v>43966</c:v>
                </c:pt>
                <c:pt idx="111">
                  <c:v>43967</c:v>
                </c:pt>
                <c:pt idx="112">
                  <c:v>43969</c:v>
                </c:pt>
                <c:pt idx="113">
                  <c:v>43970</c:v>
                </c:pt>
                <c:pt idx="114">
                  <c:v>43971</c:v>
                </c:pt>
                <c:pt idx="115">
                  <c:v>43972</c:v>
                </c:pt>
                <c:pt idx="116">
                  <c:v>43973</c:v>
                </c:pt>
                <c:pt idx="117">
                  <c:v>43974</c:v>
                </c:pt>
                <c:pt idx="118">
                  <c:v>43976</c:v>
                </c:pt>
                <c:pt idx="119">
                  <c:v>43977</c:v>
                </c:pt>
                <c:pt idx="120">
                  <c:v>43978</c:v>
                </c:pt>
                <c:pt idx="121">
                  <c:v>43979</c:v>
                </c:pt>
                <c:pt idx="122">
                  <c:v>43980</c:v>
                </c:pt>
                <c:pt idx="123">
                  <c:v>43981</c:v>
                </c:pt>
                <c:pt idx="124">
                  <c:v>43983</c:v>
                </c:pt>
                <c:pt idx="125">
                  <c:v>43984</c:v>
                </c:pt>
                <c:pt idx="126">
                  <c:v>43985</c:v>
                </c:pt>
                <c:pt idx="127">
                  <c:v>43986</c:v>
                </c:pt>
                <c:pt idx="128">
                  <c:v>43987</c:v>
                </c:pt>
                <c:pt idx="129">
                  <c:v>43988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43997</c:v>
                </c:pt>
                <c:pt idx="137">
                  <c:v>43998</c:v>
                </c:pt>
                <c:pt idx="138">
                  <c:v>43999</c:v>
                </c:pt>
                <c:pt idx="139">
                  <c:v>44000</c:v>
                </c:pt>
                <c:pt idx="140">
                  <c:v>44001</c:v>
                </c:pt>
                <c:pt idx="141">
                  <c:v>44002</c:v>
                </c:pt>
                <c:pt idx="142">
                  <c:v>44004</c:v>
                </c:pt>
                <c:pt idx="143">
                  <c:v>44005</c:v>
                </c:pt>
                <c:pt idx="144">
                  <c:v>44006</c:v>
                </c:pt>
                <c:pt idx="145">
                  <c:v>44007</c:v>
                </c:pt>
                <c:pt idx="146">
                  <c:v>44008</c:v>
                </c:pt>
                <c:pt idx="147">
                  <c:v>44009</c:v>
                </c:pt>
                <c:pt idx="148">
                  <c:v>44011</c:v>
                </c:pt>
                <c:pt idx="149">
                  <c:v>44012</c:v>
                </c:pt>
                <c:pt idx="150">
                  <c:v>44013</c:v>
                </c:pt>
                <c:pt idx="151">
                  <c:v>44014</c:v>
                </c:pt>
                <c:pt idx="152">
                  <c:v>44015</c:v>
                </c:pt>
                <c:pt idx="153">
                  <c:v>44016</c:v>
                </c:pt>
                <c:pt idx="154">
                  <c:v>44018</c:v>
                </c:pt>
                <c:pt idx="155">
                  <c:v>44019</c:v>
                </c:pt>
                <c:pt idx="156">
                  <c:v>44020</c:v>
                </c:pt>
                <c:pt idx="157">
                  <c:v>44021</c:v>
                </c:pt>
                <c:pt idx="158">
                  <c:v>44022</c:v>
                </c:pt>
                <c:pt idx="159">
                  <c:v>44025</c:v>
                </c:pt>
                <c:pt idx="160">
                  <c:v>44026</c:v>
                </c:pt>
                <c:pt idx="161">
                  <c:v>44027</c:v>
                </c:pt>
                <c:pt idx="162">
                  <c:v>44028</c:v>
                </c:pt>
                <c:pt idx="163">
                  <c:v>44029</c:v>
                </c:pt>
                <c:pt idx="164">
                  <c:v>44032</c:v>
                </c:pt>
                <c:pt idx="165">
                  <c:v>44033</c:v>
                </c:pt>
                <c:pt idx="166">
                  <c:v>44034</c:v>
                </c:pt>
                <c:pt idx="167">
                  <c:v>44035</c:v>
                </c:pt>
                <c:pt idx="168">
                  <c:v>44036</c:v>
                </c:pt>
                <c:pt idx="169">
                  <c:v>44039</c:v>
                </c:pt>
                <c:pt idx="170">
                  <c:v>44040</c:v>
                </c:pt>
                <c:pt idx="171">
                  <c:v>44041</c:v>
                </c:pt>
                <c:pt idx="172">
                  <c:v>44042</c:v>
                </c:pt>
                <c:pt idx="173">
                  <c:v>44043</c:v>
                </c:pt>
                <c:pt idx="174">
                  <c:v>44044</c:v>
                </c:pt>
                <c:pt idx="175">
                  <c:v>44046</c:v>
                </c:pt>
                <c:pt idx="176">
                  <c:v>44047</c:v>
                </c:pt>
                <c:pt idx="177">
                  <c:v>44048</c:v>
                </c:pt>
                <c:pt idx="178">
                  <c:v>44049</c:v>
                </c:pt>
                <c:pt idx="179">
                  <c:v>44050</c:v>
                </c:pt>
                <c:pt idx="180">
                  <c:v>44051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44058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44074</c:v>
                </c:pt>
                <c:pt idx="200">
                  <c:v>44075</c:v>
                </c:pt>
                <c:pt idx="201">
                  <c:v>44076</c:v>
                </c:pt>
                <c:pt idx="202">
                  <c:v>44077</c:v>
                </c:pt>
                <c:pt idx="203">
                  <c:v>44078</c:v>
                </c:pt>
                <c:pt idx="204">
                  <c:v>44079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44088</c:v>
                </c:pt>
                <c:pt idx="212">
                  <c:v>44089</c:v>
                </c:pt>
                <c:pt idx="213">
                  <c:v>44090</c:v>
                </c:pt>
                <c:pt idx="214">
                  <c:v>44091</c:v>
                </c:pt>
                <c:pt idx="215">
                  <c:v>44092</c:v>
                </c:pt>
                <c:pt idx="216">
                  <c:v>44093</c:v>
                </c:pt>
                <c:pt idx="217">
                  <c:v>44095</c:v>
                </c:pt>
                <c:pt idx="218">
                  <c:v>44096</c:v>
                </c:pt>
                <c:pt idx="219">
                  <c:v>44097</c:v>
                </c:pt>
                <c:pt idx="220">
                  <c:v>44098</c:v>
                </c:pt>
                <c:pt idx="221">
                  <c:v>44099</c:v>
                </c:pt>
                <c:pt idx="222">
                  <c:v>44100</c:v>
                </c:pt>
                <c:pt idx="223">
                  <c:v>44102</c:v>
                </c:pt>
                <c:pt idx="224">
                  <c:v>44103</c:v>
                </c:pt>
                <c:pt idx="225">
                  <c:v>44104</c:v>
                </c:pt>
                <c:pt idx="226">
                  <c:v>44105</c:v>
                </c:pt>
                <c:pt idx="227">
                  <c:v>44106</c:v>
                </c:pt>
                <c:pt idx="228">
                  <c:v>44107</c:v>
                </c:pt>
                <c:pt idx="229">
                  <c:v>44109</c:v>
                </c:pt>
                <c:pt idx="230">
                  <c:v>44110</c:v>
                </c:pt>
                <c:pt idx="231">
                  <c:v>44111</c:v>
                </c:pt>
                <c:pt idx="232">
                  <c:v>44112</c:v>
                </c:pt>
                <c:pt idx="233">
                  <c:v>44113</c:v>
                </c:pt>
                <c:pt idx="234">
                  <c:v>44114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44130</c:v>
                </c:pt>
                <c:pt idx="248">
                  <c:v>44131</c:v>
                </c:pt>
                <c:pt idx="249">
                  <c:v>44132</c:v>
                </c:pt>
                <c:pt idx="250">
                  <c:v>44133</c:v>
                </c:pt>
                <c:pt idx="251">
                  <c:v>44134</c:v>
                </c:pt>
                <c:pt idx="252">
                  <c:v>44135</c:v>
                </c:pt>
                <c:pt idx="253">
                  <c:v>44137</c:v>
                </c:pt>
                <c:pt idx="254">
                  <c:v>44138</c:v>
                </c:pt>
                <c:pt idx="255">
                  <c:v>44139</c:v>
                </c:pt>
                <c:pt idx="256">
                  <c:v>44140</c:v>
                </c:pt>
                <c:pt idx="257">
                  <c:v>44141</c:v>
                </c:pt>
                <c:pt idx="258">
                  <c:v>44142</c:v>
                </c:pt>
                <c:pt idx="259">
                  <c:v>44144</c:v>
                </c:pt>
                <c:pt idx="260">
                  <c:v>44145</c:v>
                </c:pt>
                <c:pt idx="261">
                  <c:v>44146</c:v>
                </c:pt>
                <c:pt idx="262">
                  <c:v>44147</c:v>
                </c:pt>
                <c:pt idx="263">
                  <c:v>44148</c:v>
                </c:pt>
                <c:pt idx="264">
                  <c:v>44149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44165</c:v>
                </c:pt>
                <c:pt idx="278">
                  <c:v>44166</c:v>
                </c:pt>
                <c:pt idx="279">
                  <c:v>44167</c:v>
                </c:pt>
                <c:pt idx="280">
                  <c:v>44168</c:v>
                </c:pt>
                <c:pt idx="281">
                  <c:v>44169</c:v>
                </c:pt>
                <c:pt idx="282">
                  <c:v>44170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44179</c:v>
                </c:pt>
                <c:pt idx="290">
                  <c:v>44180</c:v>
                </c:pt>
                <c:pt idx="291">
                  <c:v>44181</c:v>
                </c:pt>
                <c:pt idx="292">
                  <c:v>44182</c:v>
                </c:pt>
                <c:pt idx="293">
                  <c:v>44183</c:v>
                </c:pt>
                <c:pt idx="294">
                  <c:v>44184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44193</c:v>
                </c:pt>
                <c:pt idx="301">
                  <c:v>44194</c:v>
                </c:pt>
                <c:pt idx="302">
                  <c:v>44195</c:v>
                </c:pt>
                <c:pt idx="303">
                  <c:v>44196</c:v>
                </c:pt>
                <c:pt idx="304">
                  <c:v>44197</c:v>
                </c:pt>
                <c:pt idx="305">
                  <c:v>44198</c:v>
                </c:pt>
                <c:pt idx="306">
                  <c:v>44200</c:v>
                </c:pt>
                <c:pt idx="307">
                  <c:v>44201</c:v>
                </c:pt>
                <c:pt idx="308">
                  <c:v>44202</c:v>
                </c:pt>
                <c:pt idx="309">
                  <c:v>44203</c:v>
                </c:pt>
                <c:pt idx="310">
                  <c:v>44204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44214</c:v>
                </c:pt>
                <c:pt idx="317">
                  <c:v>44215</c:v>
                </c:pt>
                <c:pt idx="318">
                  <c:v>44216</c:v>
                </c:pt>
                <c:pt idx="319">
                  <c:v>44217</c:v>
                </c:pt>
                <c:pt idx="320">
                  <c:v>44218</c:v>
                </c:pt>
                <c:pt idx="321">
                  <c:v>44221</c:v>
                </c:pt>
                <c:pt idx="322">
                  <c:v>44222</c:v>
                </c:pt>
                <c:pt idx="323">
                  <c:v>44223</c:v>
                </c:pt>
                <c:pt idx="324">
                  <c:v>44224</c:v>
                </c:pt>
                <c:pt idx="325">
                  <c:v>44225</c:v>
                </c:pt>
                <c:pt idx="326">
                  <c:v>44226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44235</c:v>
                </c:pt>
                <c:pt idx="333">
                  <c:v>44236</c:v>
                </c:pt>
                <c:pt idx="334">
                  <c:v>44237</c:v>
                </c:pt>
                <c:pt idx="335">
                  <c:v>44238</c:v>
                </c:pt>
                <c:pt idx="336">
                  <c:v>44239</c:v>
                </c:pt>
                <c:pt idx="337">
                  <c:v>44242</c:v>
                </c:pt>
                <c:pt idx="338">
                  <c:v>44243</c:v>
                </c:pt>
                <c:pt idx="339">
                  <c:v>44244</c:v>
                </c:pt>
                <c:pt idx="340">
                  <c:v>44245</c:v>
                </c:pt>
                <c:pt idx="341">
                  <c:v>44246</c:v>
                </c:pt>
                <c:pt idx="342">
                  <c:v>44249</c:v>
                </c:pt>
                <c:pt idx="343">
                  <c:v>44250</c:v>
                </c:pt>
                <c:pt idx="344">
                  <c:v>44251</c:v>
                </c:pt>
                <c:pt idx="345">
                  <c:v>44252</c:v>
                </c:pt>
                <c:pt idx="346">
                  <c:v>44253</c:v>
                </c:pt>
                <c:pt idx="347">
                  <c:v>44256</c:v>
                </c:pt>
                <c:pt idx="348">
                  <c:v>44257</c:v>
                </c:pt>
                <c:pt idx="349">
                  <c:v>44258</c:v>
                </c:pt>
                <c:pt idx="350">
                  <c:v>44259</c:v>
                </c:pt>
                <c:pt idx="351">
                  <c:v>44260</c:v>
                </c:pt>
                <c:pt idx="352">
                  <c:v>44263</c:v>
                </c:pt>
                <c:pt idx="353">
                  <c:v>44264</c:v>
                </c:pt>
                <c:pt idx="354">
                  <c:v>44265</c:v>
                </c:pt>
                <c:pt idx="355">
                  <c:v>44266</c:v>
                </c:pt>
                <c:pt idx="356">
                  <c:v>44267</c:v>
                </c:pt>
                <c:pt idx="357">
                  <c:v>44270</c:v>
                </c:pt>
                <c:pt idx="358">
                  <c:v>44271</c:v>
                </c:pt>
                <c:pt idx="359">
                  <c:v>44272</c:v>
                </c:pt>
                <c:pt idx="360">
                  <c:v>44273</c:v>
                </c:pt>
                <c:pt idx="361">
                  <c:v>44274</c:v>
                </c:pt>
                <c:pt idx="362">
                  <c:v>44277</c:v>
                </c:pt>
                <c:pt idx="363">
                  <c:v>44278</c:v>
                </c:pt>
                <c:pt idx="364">
                  <c:v>44279</c:v>
                </c:pt>
                <c:pt idx="365">
                  <c:v>44280</c:v>
                </c:pt>
                <c:pt idx="366">
                  <c:v>44281</c:v>
                </c:pt>
                <c:pt idx="367">
                  <c:v>44284</c:v>
                </c:pt>
                <c:pt idx="368">
                  <c:v>44285</c:v>
                </c:pt>
                <c:pt idx="369">
                  <c:v>44286</c:v>
                </c:pt>
                <c:pt idx="370">
                  <c:v>44287</c:v>
                </c:pt>
                <c:pt idx="371">
                  <c:v>44288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44298</c:v>
                </c:pt>
                <c:pt idx="378">
                  <c:v>44299</c:v>
                </c:pt>
                <c:pt idx="379">
                  <c:v>44300</c:v>
                </c:pt>
                <c:pt idx="380">
                  <c:v>44301</c:v>
                </c:pt>
                <c:pt idx="381">
                  <c:v>44302</c:v>
                </c:pt>
                <c:pt idx="382">
                  <c:v>44305</c:v>
                </c:pt>
                <c:pt idx="383">
                  <c:v>44306</c:v>
                </c:pt>
                <c:pt idx="384">
                  <c:v>44307</c:v>
                </c:pt>
                <c:pt idx="385">
                  <c:v>44308</c:v>
                </c:pt>
                <c:pt idx="386">
                  <c:v>44309</c:v>
                </c:pt>
                <c:pt idx="387">
                  <c:v>44312</c:v>
                </c:pt>
                <c:pt idx="388">
                  <c:v>44313</c:v>
                </c:pt>
                <c:pt idx="389">
                  <c:v>44314</c:v>
                </c:pt>
                <c:pt idx="390">
                  <c:v>44315</c:v>
                </c:pt>
                <c:pt idx="391">
                  <c:v>44316</c:v>
                </c:pt>
                <c:pt idx="392">
                  <c:v>44317</c:v>
                </c:pt>
                <c:pt idx="393">
                  <c:v>44319</c:v>
                </c:pt>
                <c:pt idx="394">
                  <c:v>44320</c:v>
                </c:pt>
                <c:pt idx="395">
                  <c:v>44321</c:v>
                </c:pt>
                <c:pt idx="396">
                  <c:v>44322</c:v>
                </c:pt>
                <c:pt idx="397">
                  <c:v>44323</c:v>
                </c:pt>
                <c:pt idx="398">
                  <c:v>44326</c:v>
                </c:pt>
                <c:pt idx="399">
                  <c:v>44327</c:v>
                </c:pt>
                <c:pt idx="400">
                  <c:v>44328</c:v>
                </c:pt>
                <c:pt idx="401">
                  <c:v>44329</c:v>
                </c:pt>
                <c:pt idx="402">
                  <c:v>44330</c:v>
                </c:pt>
                <c:pt idx="403">
                  <c:v>44333</c:v>
                </c:pt>
                <c:pt idx="404">
                  <c:v>44334</c:v>
                </c:pt>
                <c:pt idx="405">
                  <c:v>44335</c:v>
                </c:pt>
                <c:pt idx="406">
                  <c:v>44336</c:v>
                </c:pt>
                <c:pt idx="407">
                  <c:v>44337</c:v>
                </c:pt>
                <c:pt idx="408">
                  <c:v>44340</c:v>
                </c:pt>
                <c:pt idx="409">
                  <c:v>44341</c:v>
                </c:pt>
                <c:pt idx="410">
                  <c:v>44342</c:v>
                </c:pt>
                <c:pt idx="411">
                  <c:v>44343</c:v>
                </c:pt>
                <c:pt idx="412">
                  <c:v>44344</c:v>
                </c:pt>
                <c:pt idx="413">
                  <c:v>44347</c:v>
                </c:pt>
                <c:pt idx="414">
                  <c:v>44348</c:v>
                </c:pt>
                <c:pt idx="415">
                  <c:v>44349</c:v>
                </c:pt>
                <c:pt idx="416">
                  <c:v>44350</c:v>
                </c:pt>
                <c:pt idx="417">
                  <c:v>44351</c:v>
                </c:pt>
                <c:pt idx="418">
                  <c:v>44354</c:v>
                </c:pt>
                <c:pt idx="419">
                  <c:v>44355</c:v>
                </c:pt>
                <c:pt idx="420">
                  <c:v>44356</c:v>
                </c:pt>
                <c:pt idx="421">
                  <c:v>44357</c:v>
                </c:pt>
                <c:pt idx="422">
                  <c:v>44358</c:v>
                </c:pt>
                <c:pt idx="423">
                  <c:v>44361</c:v>
                </c:pt>
                <c:pt idx="424">
                  <c:v>44362</c:v>
                </c:pt>
                <c:pt idx="425">
                  <c:v>44363</c:v>
                </c:pt>
                <c:pt idx="426">
                  <c:v>44364</c:v>
                </c:pt>
                <c:pt idx="427">
                  <c:v>44365</c:v>
                </c:pt>
                <c:pt idx="428">
                  <c:v>44368</c:v>
                </c:pt>
                <c:pt idx="429">
                  <c:v>44369</c:v>
                </c:pt>
                <c:pt idx="430">
                  <c:v>44370</c:v>
                </c:pt>
                <c:pt idx="431">
                  <c:v>44371</c:v>
                </c:pt>
                <c:pt idx="432">
                  <c:v>44372</c:v>
                </c:pt>
                <c:pt idx="433">
                  <c:v>44375</c:v>
                </c:pt>
                <c:pt idx="434">
                  <c:v>44376</c:v>
                </c:pt>
                <c:pt idx="435">
                  <c:v>44377</c:v>
                </c:pt>
                <c:pt idx="436">
                  <c:v>44378</c:v>
                </c:pt>
                <c:pt idx="437">
                  <c:v>44379</c:v>
                </c:pt>
                <c:pt idx="438">
                  <c:v>44380</c:v>
                </c:pt>
                <c:pt idx="439">
                  <c:v>44382</c:v>
                </c:pt>
                <c:pt idx="440">
                  <c:v>44383</c:v>
                </c:pt>
                <c:pt idx="441">
                  <c:v>44384</c:v>
                </c:pt>
                <c:pt idx="442">
                  <c:v>44385</c:v>
                </c:pt>
                <c:pt idx="443">
                  <c:v>44386</c:v>
                </c:pt>
                <c:pt idx="444">
                  <c:v>44387</c:v>
                </c:pt>
                <c:pt idx="445">
                  <c:v>44389</c:v>
                </c:pt>
                <c:pt idx="446">
                  <c:v>44390</c:v>
                </c:pt>
                <c:pt idx="447">
                  <c:v>44391</c:v>
                </c:pt>
                <c:pt idx="448">
                  <c:v>44392</c:v>
                </c:pt>
                <c:pt idx="449">
                  <c:v>44393</c:v>
                </c:pt>
                <c:pt idx="450">
                  <c:v>44396</c:v>
                </c:pt>
                <c:pt idx="451">
                  <c:v>44397</c:v>
                </c:pt>
                <c:pt idx="452">
                  <c:v>44398</c:v>
                </c:pt>
                <c:pt idx="453">
                  <c:v>44399</c:v>
                </c:pt>
                <c:pt idx="454">
                  <c:v>44400</c:v>
                </c:pt>
                <c:pt idx="455">
                  <c:v>44403</c:v>
                </c:pt>
                <c:pt idx="456">
                  <c:v>44404</c:v>
                </c:pt>
                <c:pt idx="457">
                  <c:v>44405</c:v>
                </c:pt>
                <c:pt idx="458">
                  <c:v>44406</c:v>
                </c:pt>
                <c:pt idx="459">
                  <c:v>44407</c:v>
                </c:pt>
                <c:pt idx="460">
                  <c:v>44410</c:v>
                </c:pt>
                <c:pt idx="461">
                  <c:v>44411</c:v>
                </c:pt>
                <c:pt idx="462">
                  <c:v>44412</c:v>
                </c:pt>
                <c:pt idx="463">
                  <c:v>44413</c:v>
                </c:pt>
                <c:pt idx="464">
                  <c:v>44414</c:v>
                </c:pt>
                <c:pt idx="465">
                  <c:v>44417</c:v>
                </c:pt>
                <c:pt idx="466">
                  <c:v>44418</c:v>
                </c:pt>
                <c:pt idx="467">
                  <c:v>44419</c:v>
                </c:pt>
                <c:pt idx="468">
                  <c:v>44420</c:v>
                </c:pt>
                <c:pt idx="469">
                  <c:v>44421</c:v>
                </c:pt>
                <c:pt idx="470">
                  <c:v>44424</c:v>
                </c:pt>
                <c:pt idx="471">
                  <c:v>44425</c:v>
                </c:pt>
                <c:pt idx="472">
                  <c:v>44426</c:v>
                </c:pt>
                <c:pt idx="473">
                  <c:v>44427</c:v>
                </c:pt>
                <c:pt idx="474">
                  <c:v>44428</c:v>
                </c:pt>
                <c:pt idx="475">
                  <c:v>44431</c:v>
                </c:pt>
                <c:pt idx="476">
                  <c:v>44432</c:v>
                </c:pt>
                <c:pt idx="477">
                  <c:v>44433</c:v>
                </c:pt>
                <c:pt idx="478">
                  <c:v>44434</c:v>
                </c:pt>
                <c:pt idx="479">
                  <c:v>44435</c:v>
                </c:pt>
                <c:pt idx="480">
                  <c:v>44438</c:v>
                </c:pt>
                <c:pt idx="481">
                  <c:v>44439</c:v>
                </c:pt>
                <c:pt idx="482">
                  <c:v>44440</c:v>
                </c:pt>
                <c:pt idx="483">
                  <c:v>44441</c:v>
                </c:pt>
                <c:pt idx="484">
                  <c:v>44442</c:v>
                </c:pt>
                <c:pt idx="485">
                  <c:v>44445</c:v>
                </c:pt>
                <c:pt idx="486">
                  <c:v>44446</c:v>
                </c:pt>
                <c:pt idx="487">
                  <c:v>44447</c:v>
                </c:pt>
                <c:pt idx="488">
                  <c:v>44448</c:v>
                </c:pt>
                <c:pt idx="489">
                  <c:v>44449</c:v>
                </c:pt>
                <c:pt idx="490">
                  <c:v>44452</c:v>
                </c:pt>
                <c:pt idx="491">
                  <c:v>44453</c:v>
                </c:pt>
                <c:pt idx="492">
                  <c:v>44454</c:v>
                </c:pt>
                <c:pt idx="493">
                  <c:v>44455</c:v>
                </c:pt>
                <c:pt idx="494">
                  <c:v>44456</c:v>
                </c:pt>
                <c:pt idx="495">
                  <c:v>44459</c:v>
                </c:pt>
                <c:pt idx="496">
                  <c:v>44460</c:v>
                </c:pt>
                <c:pt idx="497">
                  <c:v>44461</c:v>
                </c:pt>
                <c:pt idx="498">
                  <c:v>44462</c:v>
                </c:pt>
                <c:pt idx="499">
                  <c:v>44463</c:v>
                </c:pt>
                <c:pt idx="500">
                  <c:v>44466</c:v>
                </c:pt>
                <c:pt idx="501">
                  <c:v>44467</c:v>
                </c:pt>
                <c:pt idx="502">
                  <c:v>44468</c:v>
                </c:pt>
                <c:pt idx="503">
                  <c:v>44469</c:v>
                </c:pt>
                <c:pt idx="504">
                  <c:v>44470</c:v>
                </c:pt>
                <c:pt idx="505">
                  <c:v>44473</c:v>
                </c:pt>
                <c:pt idx="506">
                  <c:v>44474</c:v>
                </c:pt>
                <c:pt idx="507">
                  <c:v>44475</c:v>
                </c:pt>
                <c:pt idx="508">
                  <c:v>44476</c:v>
                </c:pt>
                <c:pt idx="509">
                  <c:v>44477</c:v>
                </c:pt>
                <c:pt idx="510">
                  <c:v>44480</c:v>
                </c:pt>
                <c:pt idx="511">
                  <c:v>44481</c:v>
                </c:pt>
                <c:pt idx="512">
                  <c:v>44482</c:v>
                </c:pt>
                <c:pt idx="513">
                  <c:v>44483</c:v>
                </c:pt>
                <c:pt idx="514">
                  <c:v>44484</c:v>
                </c:pt>
                <c:pt idx="515">
                  <c:v>44487</c:v>
                </c:pt>
                <c:pt idx="516">
                  <c:v>44488</c:v>
                </c:pt>
                <c:pt idx="517">
                  <c:v>44489</c:v>
                </c:pt>
                <c:pt idx="518">
                  <c:v>44490</c:v>
                </c:pt>
                <c:pt idx="519">
                  <c:v>44491</c:v>
                </c:pt>
                <c:pt idx="520">
                  <c:v>44494</c:v>
                </c:pt>
                <c:pt idx="521">
                  <c:v>44495</c:v>
                </c:pt>
                <c:pt idx="522">
                  <c:v>44496</c:v>
                </c:pt>
                <c:pt idx="523">
                  <c:v>44497</c:v>
                </c:pt>
                <c:pt idx="524">
                  <c:v>44498</c:v>
                </c:pt>
                <c:pt idx="525">
                  <c:v>44501</c:v>
                </c:pt>
                <c:pt idx="526">
                  <c:v>44502</c:v>
                </c:pt>
                <c:pt idx="527">
                  <c:v>44503</c:v>
                </c:pt>
                <c:pt idx="528">
                  <c:v>44504</c:v>
                </c:pt>
                <c:pt idx="529">
                  <c:v>44505</c:v>
                </c:pt>
                <c:pt idx="530">
                  <c:v>44508</c:v>
                </c:pt>
                <c:pt idx="531">
                  <c:v>44509</c:v>
                </c:pt>
                <c:pt idx="532">
                  <c:v>44510</c:v>
                </c:pt>
                <c:pt idx="533">
                  <c:v>44511</c:v>
                </c:pt>
                <c:pt idx="534">
                  <c:v>44512</c:v>
                </c:pt>
                <c:pt idx="535">
                  <c:v>44515</c:v>
                </c:pt>
                <c:pt idx="536">
                  <c:v>44516</c:v>
                </c:pt>
                <c:pt idx="537">
                  <c:v>44517</c:v>
                </c:pt>
                <c:pt idx="538">
                  <c:v>44518</c:v>
                </c:pt>
                <c:pt idx="539">
                  <c:v>44519</c:v>
                </c:pt>
                <c:pt idx="540">
                  <c:v>44522</c:v>
                </c:pt>
                <c:pt idx="541">
                  <c:v>44523</c:v>
                </c:pt>
                <c:pt idx="542">
                  <c:v>44524</c:v>
                </c:pt>
                <c:pt idx="543">
                  <c:v>44525</c:v>
                </c:pt>
                <c:pt idx="544">
                  <c:v>44526</c:v>
                </c:pt>
                <c:pt idx="545">
                  <c:v>44529</c:v>
                </c:pt>
                <c:pt idx="546">
                  <c:v>44530</c:v>
                </c:pt>
                <c:pt idx="547">
                  <c:v>44531</c:v>
                </c:pt>
                <c:pt idx="548">
                  <c:v>44532</c:v>
                </c:pt>
                <c:pt idx="549">
                  <c:v>44533</c:v>
                </c:pt>
                <c:pt idx="550">
                  <c:v>44536</c:v>
                </c:pt>
                <c:pt idx="551">
                  <c:v>44537</c:v>
                </c:pt>
                <c:pt idx="552">
                  <c:v>44538</c:v>
                </c:pt>
                <c:pt idx="553">
                  <c:v>44539</c:v>
                </c:pt>
                <c:pt idx="554">
                  <c:v>44540</c:v>
                </c:pt>
                <c:pt idx="555">
                  <c:v>44543</c:v>
                </c:pt>
                <c:pt idx="556">
                  <c:v>44544</c:v>
                </c:pt>
                <c:pt idx="557">
                  <c:v>44545</c:v>
                </c:pt>
                <c:pt idx="558">
                  <c:v>44546</c:v>
                </c:pt>
                <c:pt idx="559">
                  <c:v>44547</c:v>
                </c:pt>
                <c:pt idx="560">
                  <c:v>44550</c:v>
                </c:pt>
                <c:pt idx="561">
                  <c:v>44551</c:v>
                </c:pt>
                <c:pt idx="562">
                  <c:v>44552</c:v>
                </c:pt>
                <c:pt idx="563">
                  <c:v>44553</c:v>
                </c:pt>
                <c:pt idx="564">
                  <c:v>44554</c:v>
                </c:pt>
                <c:pt idx="565">
                  <c:v>44557</c:v>
                </c:pt>
                <c:pt idx="566">
                  <c:v>44558</c:v>
                </c:pt>
                <c:pt idx="567">
                  <c:v>44559</c:v>
                </c:pt>
                <c:pt idx="568">
                  <c:v>44560</c:v>
                </c:pt>
                <c:pt idx="569">
                  <c:v>44561</c:v>
                </c:pt>
                <c:pt idx="570">
                  <c:v>44562</c:v>
                </c:pt>
                <c:pt idx="571">
                  <c:v>44564</c:v>
                </c:pt>
                <c:pt idx="572">
                  <c:v>44565</c:v>
                </c:pt>
                <c:pt idx="573">
                  <c:v>44566</c:v>
                </c:pt>
                <c:pt idx="574">
                  <c:v>44567</c:v>
                </c:pt>
                <c:pt idx="575">
                  <c:v>44568</c:v>
                </c:pt>
                <c:pt idx="576">
                  <c:v>44571</c:v>
                </c:pt>
                <c:pt idx="577">
                  <c:v>44572</c:v>
                </c:pt>
                <c:pt idx="578">
                  <c:v>44573</c:v>
                </c:pt>
                <c:pt idx="579">
                  <c:v>44574</c:v>
                </c:pt>
                <c:pt idx="580">
                  <c:v>44575</c:v>
                </c:pt>
                <c:pt idx="581">
                  <c:v>44578</c:v>
                </c:pt>
                <c:pt idx="582">
                  <c:v>44579</c:v>
                </c:pt>
                <c:pt idx="583">
                  <c:v>44580</c:v>
                </c:pt>
                <c:pt idx="584">
                  <c:v>44581</c:v>
                </c:pt>
                <c:pt idx="585">
                  <c:v>44582</c:v>
                </c:pt>
                <c:pt idx="586">
                  <c:v>44585</c:v>
                </c:pt>
                <c:pt idx="587">
                  <c:v>44586</c:v>
                </c:pt>
                <c:pt idx="588">
                  <c:v>44587</c:v>
                </c:pt>
                <c:pt idx="589">
                  <c:v>44588</c:v>
                </c:pt>
                <c:pt idx="590">
                  <c:v>44589</c:v>
                </c:pt>
                <c:pt idx="591">
                  <c:v>44592</c:v>
                </c:pt>
                <c:pt idx="592">
                  <c:v>44593</c:v>
                </c:pt>
                <c:pt idx="593">
                  <c:v>44594</c:v>
                </c:pt>
                <c:pt idx="594">
                  <c:v>44595</c:v>
                </c:pt>
                <c:pt idx="595">
                  <c:v>44596</c:v>
                </c:pt>
                <c:pt idx="596">
                  <c:v>44599</c:v>
                </c:pt>
                <c:pt idx="597">
                  <c:v>44600</c:v>
                </c:pt>
                <c:pt idx="598">
                  <c:v>44601</c:v>
                </c:pt>
                <c:pt idx="599">
                  <c:v>44602</c:v>
                </c:pt>
                <c:pt idx="600">
                  <c:v>44603</c:v>
                </c:pt>
                <c:pt idx="601">
                  <c:v>44606</c:v>
                </c:pt>
                <c:pt idx="602">
                  <c:v>44607</c:v>
                </c:pt>
                <c:pt idx="603">
                  <c:v>44608</c:v>
                </c:pt>
                <c:pt idx="604">
                  <c:v>44609</c:v>
                </c:pt>
                <c:pt idx="605">
                  <c:v>44610</c:v>
                </c:pt>
                <c:pt idx="606">
                  <c:v>44613</c:v>
                </c:pt>
                <c:pt idx="607">
                  <c:v>44614</c:v>
                </c:pt>
                <c:pt idx="608">
                  <c:v>44615</c:v>
                </c:pt>
                <c:pt idx="609">
                  <c:v>44616</c:v>
                </c:pt>
                <c:pt idx="610">
                  <c:v>44617</c:v>
                </c:pt>
                <c:pt idx="611">
                  <c:v>44620</c:v>
                </c:pt>
                <c:pt idx="612">
                  <c:v>44621</c:v>
                </c:pt>
                <c:pt idx="613">
                  <c:v>44622</c:v>
                </c:pt>
                <c:pt idx="614">
                  <c:v>44623</c:v>
                </c:pt>
                <c:pt idx="615">
                  <c:v>44624</c:v>
                </c:pt>
                <c:pt idx="616">
                  <c:v>44625</c:v>
                </c:pt>
                <c:pt idx="617">
                  <c:v>44627</c:v>
                </c:pt>
                <c:pt idx="618">
                  <c:v>44628</c:v>
                </c:pt>
                <c:pt idx="619">
                  <c:v>44629</c:v>
                </c:pt>
                <c:pt idx="620">
                  <c:v>44630</c:v>
                </c:pt>
                <c:pt idx="621">
                  <c:v>44631</c:v>
                </c:pt>
                <c:pt idx="622">
                  <c:v>44634</c:v>
                </c:pt>
                <c:pt idx="623">
                  <c:v>44635</c:v>
                </c:pt>
                <c:pt idx="624">
                  <c:v>44636</c:v>
                </c:pt>
                <c:pt idx="625">
                  <c:v>44637</c:v>
                </c:pt>
                <c:pt idx="626">
                  <c:v>44638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44648</c:v>
                </c:pt>
                <c:pt idx="633">
                  <c:v>44649</c:v>
                </c:pt>
                <c:pt idx="634">
                  <c:v>44650</c:v>
                </c:pt>
                <c:pt idx="635">
                  <c:v>44651</c:v>
                </c:pt>
                <c:pt idx="636">
                  <c:v>44652</c:v>
                </c:pt>
                <c:pt idx="637">
                  <c:v>44655</c:v>
                </c:pt>
                <c:pt idx="638">
                  <c:v>44656</c:v>
                </c:pt>
                <c:pt idx="639">
                  <c:v>44657</c:v>
                </c:pt>
                <c:pt idx="640">
                  <c:v>44658</c:v>
                </c:pt>
                <c:pt idx="641">
                  <c:v>44659</c:v>
                </c:pt>
                <c:pt idx="642">
                  <c:v>44662</c:v>
                </c:pt>
                <c:pt idx="643">
                  <c:v>44663</c:v>
                </c:pt>
                <c:pt idx="644">
                  <c:v>44664</c:v>
                </c:pt>
                <c:pt idx="645">
                  <c:v>44665</c:v>
                </c:pt>
                <c:pt idx="646">
                  <c:v>44666</c:v>
                </c:pt>
                <c:pt idx="647">
                  <c:v>44669</c:v>
                </c:pt>
                <c:pt idx="648">
                  <c:v>44670</c:v>
                </c:pt>
                <c:pt idx="649">
                  <c:v>44671</c:v>
                </c:pt>
                <c:pt idx="650">
                  <c:v>44672</c:v>
                </c:pt>
                <c:pt idx="651">
                  <c:v>44673</c:v>
                </c:pt>
                <c:pt idx="652">
                  <c:v>44676</c:v>
                </c:pt>
                <c:pt idx="653">
                  <c:v>44677</c:v>
                </c:pt>
                <c:pt idx="654">
                  <c:v>44678</c:v>
                </c:pt>
                <c:pt idx="655">
                  <c:v>44679</c:v>
                </c:pt>
                <c:pt idx="656">
                  <c:v>44680</c:v>
                </c:pt>
                <c:pt idx="657">
                  <c:v>44683</c:v>
                </c:pt>
                <c:pt idx="658">
                  <c:v>44684</c:v>
                </c:pt>
                <c:pt idx="659">
                  <c:v>44685</c:v>
                </c:pt>
                <c:pt idx="660">
                  <c:v>44686</c:v>
                </c:pt>
                <c:pt idx="661">
                  <c:v>44687</c:v>
                </c:pt>
                <c:pt idx="662">
                  <c:v>44690</c:v>
                </c:pt>
                <c:pt idx="663">
                  <c:v>44691</c:v>
                </c:pt>
                <c:pt idx="664">
                  <c:v>44692</c:v>
                </c:pt>
                <c:pt idx="665">
                  <c:v>44693</c:v>
                </c:pt>
                <c:pt idx="666">
                  <c:v>44694</c:v>
                </c:pt>
                <c:pt idx="667">
                  <c:v>44697</c:v>
                </c:pt>
                <c:pt idx="668">
                  <c:v>44698</c:v>
                </c:pt>
                <c:pt idx="669">
                  <c:v>44699</c:v>
                </c:pt>
                <c:pt idx="670">
                  <c:v>44700</c:v>
                </c:pt>
                <c:pt idx="671">
                  <c:v>44701</c:v>
                </c:pt>
                <c:pt idx="672">
                  <c:v>44704</c:v>
                </c:pt>
                <c:pt idx="673">
                  <c:v>44705</c:v>
                </c:pt>
                <c:pt idx="674">
                  <c:v>44706</c:v>
                </c:pt>
                <c:pt idx="675">
                  <c:v>44707</c:v>
                </c:pt>
                <c:pt idx="676">
                  <c:v>44708</c:v>
                </c:pt>
                <c:pt idx="677">
                  <c:v>44711</c:v>
                </c:pt>
                <c:pt idx="678">
                  <c:v>44712</c:v>
                </c:pt>
                <c:pt idx="679">
                  <c:v>44713</c:v>
                </c:pt>
                <c:pt idx="680">
                  <c:v>44714</c:v>
                </c:pt>
                <c:pt idx="681">
                  <c:v>44715</c:v>
                </c:pt>
                <c:pt idx="682">
                  <c:v>44718</c:v>
                </c:pt>
                <c:pt idx="683">
                  <c:v>44719</c:v>
                </c:pt>
                <c:pt idx="684">
                  <c:v>44720</c:v>
                </c:pt>
                <c:pt idx="685">
                  <c:v>44721</c:v>
                </c:pt>
                <c:pt idx="686">
                  <c:v>44722</c:v>
                </c:pt>
                <c:pt idx="687">
                  <c:v>44725</c:v>
                </c:pt>
                <c:pt idx="688">
                  <c:v>44726</c:v>
                </c:pt>
                <c:pt idx="689">
                  <c:v>44727</c:v>
                </c:pt>
                <c:pt idx="690">
                  <c:v>44728</c:v>
                </c:pt>
                <c:pt idx="691">
                  <c:v>44729</c:v>
                </c:pt>
                <c:pt idx="692">
                  <c:v>44730</c:v>
                </c:pt>
                <c:pt idx="693">
                  <c:v>44732</c:v>
                </c:pt>
                <c:pt idx="694">
                  <c:v>44733</c:v>
                </c:pt>
                <c:pt idx="695">
                  <c:v>44734</c:v>
                </c:pt>
                <c:pt idx="696">
                  <c:v>44735</c:v>
                </c:pt>
                <c:pt idx="697">
                  <c:v>44736</c:v>
                </c:pt>
                <c:pt idx="698">
                  <c:v>44739</c:v>
                </c:pt>
                <c:pt idx="699">
                  <c:v>44740</c:v>
                </c:pt>
                <c:pt idx="700">
                  <c:v>44741</c:v>
                </c:pt>
                <c:pt idx="701">
                  <c:v>44742</c:v>
                </c:pt>
                <c:pt idx="702">
                  <c:v>44743</c:v>
                </c:pt>
                <c:pt idx="703">
                  <c:v>44744</c:v>
                </c:pt>
                <c:pt idx="704">
                  <c:v>44746</c:v>
                </c:pt>
                <c:pt idx="705">
                  <c:v>44747</c:v>
                </c:pt>
                <c:pt idx="706">
                  <c:v>44748</c:v>
                </c:pt>
                <c:pt idx="707">
                  <c:v>44749</c:v>
                </c:pt>
                <c:pt idx="708">
                  <c:v>44750</c:v>
                </c:pt>
                <c:pt idx="709">
                  <c:v>44753</c:v>
                </c:pt>
                <c:pt idx="710">
                  <c:v>44754</c:v>
                </c:pt>
                <c:pt idx="711">
                  <c:v>44755</c:v>
                </c:pt>
                <c:pt idx="712">
                  <c:v>44756</c:v>
                </c:pt>
                <c:pt idx="713">
                  <c:v>44757</c:v>
                </c:pt>
                <c:pt idx="714">
                  <c:v>44760</c:v>
                </c:pt>
                <c:pt idx="715">
                  <c:v>44761</c:v>
                </c:pt>
                <c:pt idx="716">
                  <c:v>44762</c:v>
                </c:pt>
                <c:pt idx="717">
                  <c:v>44763</c:v>
                </c:pt>
                <c:pt idx="718">
                  <c:v>44764</c:v>
                </c:pt>
                <c:pt idx="719">
                  <c:v>44767</c:v>
                </c:pt>
                <c:pt idx="720">
                  <c:v>44768</c:v>
                </c:pt>
                <c:pt idx="721">
                  <c:v>44769</c:v>
                </c:pt>
                <c:pt idx="722">
                  <c:v>44770</c:v>
                </c:pt>
                <c:pt idx="723">
                  <c:v>44771</c:v>
                </c:pt>
                <c:pt idx="724">
                  <c:v>44774</c:v>
                </c:pt>
                <c:pt idx="725">
                  <c:v>44775</c:v>
                </c:pt>
                <c:pt idx="726">
                  <c:v>44776</c:v>
                </c:pt>
                <c:pt idx="727">
                  <c:v>44777</c:v>
                </c:pt>
                <c:pt idx="728">
                  <c:v>44778</c:v>
                </c:pt>
                <c:pt idx="729">
                  <c:v>44781</c:v>
                </c:pt>
                <c:pt idx="730">
                  <c:v>44782</c:v>
                </c:pt>
                <c:pt idx="731">
                  <c:v>44783</c:v>
                </c:pt>
                <c:pt idx="732">
                  <c:v>44784</c:v>
                </c:pt>
                <c:pt idx="733">
                  <c:v>44785</c:v>
                </c:pt>
                <c:pt idx="734">
                  <c:v>44788</c:v>
                </c:pt>
                <c:pt idx="735">
                  <c:v>44789</c:v>
                </c:pt>
                <c:pt idx="736">
                  <c:v>44790</c:v>
                </c:pt>
                <c:pt idx="737">
                  <c:v>44791</c:v>
                </c:pt>
                <c:pt idx="738">
                  <c:v>44792</c:v>
                </c:pt>
                <c:pt idx="739">
                  <c:v>44795</c:v>
                </c:pt>
                <c:pt idx="740">
                  <c:v>44796</c:v>
                </c:pt>
                <c:pt idx="741">
                  <c:v>44797</c:v>
                </c:pt>
                <c:pt idx="742">
                  <c:v>44798</c:v>
                </c:pt>
                <c:pt idx="743">
                  <c:v>44799</c:v>
                </c:pt>
                <c:pt idx="744">
                  <c:v>44802</c:v>
                </c:pt>
                <c:pt idx="745">
                  <c:v>44803</c:v>
                </c:pt>
                <c:pt idx="746">
                  <c:v>44804</c:v>
                </c:pt>
                <c:pt idx="747">
                  <c:v>44805</c:v>
                </c:pt>
                <c:pt idx="748">
                  <c:v>44806</c:v>
                </c:pt>
                <c:pt idx="749">
                  <c:v>44809</c:v>
                </c:pt>
                <c:pt idx="750">
                  <c:v>44810</c:v>
                </c:pt>
                <c:pt idx="751">
                  <c:v>44811</c:v>
                </c:pt>
                <c:pt idx="752">
                  <c:v>44812</c:v>
                </c:pt>
                <c:pt idx="753">
                  <c:v>44813</c:v>
                </c:pt>
                <c:pt idx="754">
                  <c:v>44816</c:v>
                </c:pt>
                <c:pt idx="755">
                  <c:v>44817</c:v>
                </c:pt>
                <c:pt idx="756">
                  <c:v>44818</c:v>
                </c:pt>
                <c:pt idx="757">
                  <c:v>44819</c:v>
                </c:pt>
                <c:pt idx="758">
                  <c:v>44820</c:v>
                </c:pt>
                <c:pt idx="759">
                  <c:v>44821</c:v>
                </c:pt>
                <c:pt idx="760">
                  <c:v>44823</c:v>
                </c:pt>
                <c:pt idx="761">
                  <c:v>44824</c:v>
                </c:pt>
                <c:pt idx="762">
                  <c:v>44825</c:v>
                </c:pt>
                <c:pt idx="763">
                  <c:v>44826</c:v>
                </c:pt>
                <c:pt idx="764">
                  <c:v>44827</c:v>
                </c:pt>
                <c:pt idx="765">
                  <c:v>44830</c:v>
                </c:pt>
                <c:pt idx="766">
                  <c:v>44831</c:v>
                </c:pt>
                <c:pt idx="767">
                  <c:v>44832</c:v>
                </c:pt>
                <c:pt idx="768">
                  <c:v>44833</c:v>
                </c:pt>
                <c:pt idx="769">
                  <c:v>44834</c:v>
                </c:pt>
                <c:pt idx="770">
                  <c:v>44837</c:v>
                </c:pt>
                <c:pt idx="771">
                  <c:v>44838</c:v>
                </c:pt>
                <c:pt idx="772">
                  <c:v>44839</c:v>
                </c:pt>
                <c:pt idx="773">
                  <c:v>44840</c:v>
                </c:pt>
                <c:pt idx="774">
                  <c:v>44841</c:v>
                </c:pt>
                <c:pt idx="775">
                  <c:v>44844</c:v>
                </c:pt>
                <c:pt idx="776">
                  <c:v>44845</c:v>
                </c:pt>
                <c:pt idx="777">
                  <c:v>44846</c:v>
                </c:pt>
                <c:pt idx="778">
                  <c:v>44847</c:v>
                </c:pt>
                <c:pt idx="779">
                  <c:v>44848</c:v>
                </c:pt>
                <c:pt idx="780">
                  <c:v>44851</c:v>
                </c:pt>
                <c:pt idx="781">
                  <c:v>44852</c:v>
                </c:pt>
                <c:pt idx="782">
                  <c:v>44853</c:v>
                </c:pt>
                <c:pt idx="783">
                  <c:v>44854</c:v>
                </c:pt>
                <c:pt idx="784">
                  <c:v>44855</c:v>
                </c:pt>
                <c:pt idx="785">
                  <c:v>44858</c:v>
                </c:pt>
                <c:pt idx="786">
                  <c:v>44859</c:v>
                </c:pt>
                <c:pt idx="787">
                  <c:v>44860</c:v>
                </c:pt>
                <c:pt idx="788">
                  <c:v>44861</c:v>
                </c:pt>
                <c:pt idx="789">
                  <c:v>44862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44872</c:v>
                </c:pt>
                <c:pt idx="797">
                  <c:v>44873</c:v>
                </c:pt>
                <c:pt idx="798">
                  <c:v>44874</c:v>
                </c:pt>
                <c:pt idx="799">
                  <c:v>44875</c:v>
                </c:pt>
                <c:pt idx="800">
                  <c:v>44876</c:v>
                </c:pt>
                <c:pt idx="801">
                  <c:v>44879</c:v>
                </c:pt>
                <c:pt idx="802">
                  <c:v>44880</c:v>
                </c:pt>
                <c:pt idx="803">
                  <c:v>44881</c:v>
                </c:pt>
                <c:pt idx="804">
                  <c:v>44882</c:v>
                </c:pt>
                <c:pt idx="805">
                  <c:v>44883</c:v>
                </c:pt>
                <c:pt idx="806">
                  <c:v>44886</c:v>
                </c:pt>
                <c:pt idx="807">
                  <c:v>44887</c:v>
                </c:pt>
                <c:pt idx="808">
                  <c:v>44888</c:v>
                </c:pt>
                <c:pt idx="809">
                  <c:v>44889</c:v>
                </c:pt>
                <c:pt idx="810">
                  <c:v>44890</c:v>
                </c:pt>
                <c:pt idx="811">
                  <c:v>44893</c:v>
                </c:pt>
                <c:pt idx="812">
                  <c:v>44894</c:v>
                </c:pt>
                <c:pt idx="813">
                  <c:v>44895</c:v>
                </c:pt>
                <c:pt idx="814">
                  <c:v>44896</c:v>
                </c:pt>
                <c:pt idx="815">
                  <c:v>44897</c:v>
                </c:pt>
                <c:pt idx="816">
                  <c:v>44900</c:v>
                </c:pt>
                <c:pt idx="817">
                  <c:v>44901</c:v>
                </c:pt>
                <c:pt idx="818">
                  <c:v>44902</c:v>
                </c:pt>
                <c:pt idx="819">
                  <c:v>44903</c:v>
                </c:pt>
                <c:pt idx="820">
                  <c:v>44904</c:v>
                </c:pt>
                <c:pt idx="821">
                  <c:v>44907</c:v>
                </c:pt>
                <c:pt idx="822">
                  <c:v>44908</c:v>
                </c:pt>
                <c:pt idx="823">
                  <c:v>44909</c:v>
                </c:pt>
                <c:pt idx="824">
                  <c:v>44910</c:v>
                </c:pt>
                <c:pt idx="825">
                  <c:v>44911</c:v>
                </c:pt>
                <c:pt idx="826">
                  <c:v>44914</c:v>
                </c:pt>
                <c:pt idx="827">
                  <c:v>44915</c:v>
                </c:pt>
                <c:pt idx="828">
                  <c:v>44916</c:v>
                </c:pt>
                <c:pt idx="829">
                  <c:v>44917</c:v>
                </c:pt>
                <c:pt idx="830">
                  <c:v>44918</c:v>
                </c:pt>
                <c:pt idx="831">
                  <c:v>44921</c:v>
                </c:pt>
                <c:pt idx="832">
                  <c:v>44922</c:v>
                </c:pt>
                <c:pt idx="833">
                  <c:v>44923</c:v>
                </c:pt>
                <c:pt idx="834">
                  <c:v>44924</c:v>
                </c:pt>
                <c:pt idx="835">
                  <c:v>44925</c:v>
                </c:pt>
                <c:pt idx="836">
                  <c:v>44926</c:v>
                </c:pt>
                <c:pt idx="837">
                  <c:v>44928</c:v>
                </c:pt>
                <c:pt idx="838">
                  <c:v>44929</c:v>
                </c:pt>
                <c:pt idx="839">
                  <c:v>44930</c:v>
                </c:pt>
                <c:pt idx="840">
                  <c:v>44931</c:v>
                </c:pt>
                <c:pt idx="841">
                  <c:v>44932</c:v>
                </c:pt>
                <c:pt idx="842">
                  <c:v>44935</c:v>
                </c:pt>
                <c:pt idx="843">
                  <c:v>44936</c:v>
                </c:pt>
                <c:pt idx="844">
                  <c:v>44937</c:v>
                </c:pt>
                <c:pt idx="845">
                  <c:v>44938</c:v>
                </c:pt>
                <c:pt idx="846">
                  <c:v>44939</c:v>
                </c:pt>
                <c:pt idx="847">
                  <c:v>44942</c:v>
                </c:pt>
                <c:pt idx="848">
                  <c:v>44943</c:v>
                </c:pt>
                <c:pt idx="849">
                  <c:v>44944</c:v>
                </c:pt>
                <c:pt idx="850">
                  <c:v>44945</c:v>
                </c:pt>
                <c:pt idx="851">
                  <c:v>44946</c:v>
                </c:pt>
                <c:pt idx="852">
                  <c:v>44949</c:v>
                </c:pt>
                <c:pt idx="853">
                  <c:v>44950</c:v>
                </c:pt>
                <c:pt idx="854">
                  <c:v>44951</c:v>
                </c:pt>
                <c:pt idx="855">
                  <c:v>44952</c:v>
                </c:pt>
                <c:pt idx="856">
                  <c:v>44953</c:v>
                </c:pt>
                <c:pt idx="857">
                  <c:v>44956</c:v>
                </c:pt>
                <c:pt idx="858">
                  <c:v>44957</c:v>
                </c:pt>
                <c:pt idx="859">
                  <c:v>44958</c:v>
                </c:pt>
                <c:pt idx="860">
                  <c:v>44959</c:v>
                </c:pt>
                <c:pt idx="861">
                  <c:v>44960</c:v>
                </c:pt>
                <c:pt idx="862">
                  <c:v>44963</c:v>
                </c:pt>
                <c:pt idx="863">
                  <c:v>44964</c:v>
                </c:pt>
                <c:pt idx="864">
                  <c:v>44965</c:v>
                </c:pt>
                <c:pt idx="865">
                  <c:v>44966</c:v>
                </c:pt>
                <c:pt idx="866">
                  <c:v>44967</c:v>
                </c:pt>
                <c:pt idx="867">
                  <c:v>44970</c:v>
                </c:pt>
                <c:pt idx="868">
                  <c:v>44971</c:v>
                </c:pt>
                <c:pt idx="869">
                  <c:v>44972</c:v>
                </c:pt>
                <c:pt idx="870">
                  <c:v>44973</c:v>
                </c:pt>
                <c:pt idx="871">
                  <c:v>44974</c:v>
                </c:pt>
                <c:pt idx="872">
                  <c:v>44977</c:v>
                </c:pt>
                <c:pt idx="873">
                  <c:v>44978</c:v>
                </c:pt>
                <c:pt idx="874">
                  <c:v>44979</c:v>
                </c:pt>
                <c:pt idx="875">
                  <c:v>44981</c:v>
                </c:pt>
                <c:pt idx="876">
                  <c:v>44984</c:v>
                </c:pt>
                <c:pt idx="877">
                  <c:v>44985</c:v>
                </c:pt>
                <c:pt idx="878">
                  <c:v>44986</c:v>
                </c:pt>
                <c:pt idx="879">
                  <c:v>44987</c:v>
                </c:pt>
                <c:pt idx="880">
                  <c:v>44988</c:v>
                </c:pt>
                <c:pt idx="881">
                  <c:v>44991</c:v>
                </c:pt>
                <c:pt idx="882">
                  <c:v>44992</c:v>
                </c:pt>
                <c:pt idx="883">
                  <c:v>44993</c:v>
                </c:pt>
                <c:pt idx="884">
                  <c:v>44994</c:v>
                </c:pt>
                <c:pt idx="885">
                  <c:v>44995</c:v>
                </c:pt>
                <c:pt idx="886">
                  <c:v>44998</c:v>
                </c:pt>
                <c:pt idx="887">
                  <c:v>44999</c:v>
                </c:pt>
                <c:pt idx="888">
                  <c:v>45000</c:v>
                </c:pt>
                <c:pt idx="889">
                  <c:v>45001</c:v>
                </c:pt>
                <c:pt idx="890">
                  <c:v>45002</c:v>
                </c:pt>
                <c:pt idx="891">
                  <c:v>45005</c:v>
                </c:pt>
                <c:pt idx="892">
                  <c:v>45006</c:v>
                </c:pt>
                <c:pt idx="893">
                  <c:v>45007</c:v>
                </c:pt>
                <c:pt idx="894">
                  <c:v>45008</c:v>
                </c:pt>
                <c:pt idx="895">
                  <c:v>45009</c:v>
                </c:pt>
                <c:pt idx="896">
                  <c:v>45010</c:v>
                </c:pt>
                <c:pt idx="897">
                  <c:v>45012</c:v>
                </c:pt>
                <c:pt idx="898">
                  <c:v>45013</c:v>
                </c:pt>
                <c:pt idx="899">
                  <c:v>45014</c:v>
                </c:pt>
                <c:pt idx="900">
                  <c:v>45015</c:v>
                </c:pt>
                <c:pt idx="901">
                  <c:v>45016</c:v>
                </c:pt>
                <c:pt idx="902">
                  <c:v>45019</c:v>
                </c:pt>
                <c:pt idx="903">
                  <c:v>45020</c:v>
                </c:pt>
                <c:pt idx="904">
                  <c:v>45021</c:v>
                </c:pt>
                <c:pt idx="905">
                  <c:v>45022</c:v>
                </c:pt>
                <c:pt idx="906">
                  <c:v>45023</c:v>
                </c:pt>
                <c:pt idx="907">
                  <c:v>45026</c:v>
                </c:pt>
                <c:pt idx="908">
                  <c:v>45027</c:v>
                </c:pt>
                <c:pt idx="909">
                  <c:v>45028</c:v>
                </c:pt>
                <c:pt idx="910">
                  <c:v>45029</c:v>
                </c:pt>
                <c:pt idx="911">
                  <c:v>45030</c:v>
                </c:pt>
                <c:pt idx="912">
                  <c:v>45033</c:v>
                </c:pt>
                <c:pt idx="913">
                  <c:v>45034</c:v>
                </c:pt>
                <c:pt idx="914">
                  <c:v>45035</c:v>
                </c:pt>
                <c:pt idx="915">
                  <c:v>45036</c:v>
                </c:pt>
                <c:pt idx="916">
                  <c:v>45037</c:v>
                </c:pt>
                <c:pt idx="917">
                  <c:v>45040</c:v>
                </c:pt>
                <c:pt idx="918">
                  <c:v>45041</c:v>
                </c:pt>
                <c:pt idx="919">
                  <c:v>45042</c:v>
                </c:pt>
                <c:pt idx="920">
                  <c:v>45043</c:v>
                </c:pt>
                <c:pt idx="921">
                  <c:v>45044</c:v>
                </c:pt>
                <c:pt idx="922">
                  <c:v>45047</c:v>
                </c:pt>
                <c:pt idx="923">
                  <c:v>45048</c:v>
                </c:pt>
                <c:pt idx="924">
                  <c:v>45049</c:v>
                </c:pt>
                <c:pt idx="925">
                  <c:v>45050</c:v>
                </c:pt>
                <c:pt idx="926">
                  <c:v>45051</c:v>
                </c:pt>
                <c:pt idx="927">
                  <c:v>45052</c:v>
                </c:pt>
                <c:pt idx="928">
                  <c:v>45054</c:v>
                </c:pt>
                <c:pt idx="929">
                  <c:v>45055</c:v>
                </c:pt>
                <c:pt idx="930">
                  <c:v>45056</c:v>
                </c:pt>
                <c:pt idx="931">
                  <c:v>45057</c:v>
                </c:pt>
                <c:pt idx="932">
                  <c:v>45058</c:v>
                </c:pt>
                <c:pt idx="933">
                  <c:v>45061</c:v>
                </c:pt>
                <c:pt idx="934">
                  <c:v>45062</c:v>
                </c:pt>
                <c:pt idx="935">
                  <c:v>45063</c:v>
                </c:pt>
                <c:pt idx="936">
                  <c:v>45064</c:v>
                </c:pt>
                <c:pt idx="937">
                  <c:v>45065</c:v>
                </c:pt>
                <c:pt idx="938">
                  <c:v>45068</c:v>
                </c:pt>
                <c:pt idx="939">
                  <c:v>45069</c:v>
                </c:pt>
                <c:pt idx="940">
                  <c:v>45070</c:v>
                </c:pt>
                <c:pt idx="941">
                  <c:v>45071</c:v>
                </c:pt>
                <c:pt idx="942">
                  <c:v>45072</c:v>
                </c:pt>
                <c:pt idx="943">
                  <c:v>45075</c:v>
                </c:pt>
                <c:pt idx="944">
                  <c:v>45076</c:v>
                </c:pt>
                <c:pt idx="945">
                  <c:v>45077</c:v>
                </c:pt>
                <c:pt idx="946">
                  <c:v>45078</c:v>
                </c:pt>
                <c:pt idx="947">
                  <c:v>45079</c:v>
                </c:pt>
                <c:pt idx="948">
                  <c:v>45082</c:v>
                </c:pt>
                <c:pt idx="949">
                  <c:v>45083</c:v>
                </c:pt>
                <c:pt idx="950">
                  <c:v>45084</c:v>
                </c:pt>
                <c:pt idx="951">
                  <c:v>45086</c:v>
                </c:pt>
                <c:pt idx="952">
                  <c:v>45089</c:v>
                </c:pt>
                <c:pt idx="953">
                  <c:v>45090</c:v>
                </c:pt>
                <c:pt idx="954">
                  <c:v>45091</c:v>
                </c:pt>
                <c:pt idx="955">
                  <c:v>45092</c:v>
                </c:pt>
                <c:pt idx="956">
                  <c:v>45093</c:v>
                </c:pt>
                <c:pt idx="957">
                  <c:v>45096</c:v>
                </c:pt>
                <c:pt idx="958">
                  <c:v>45097</c:v>
                </c:pt>
                <c:pt idx="959">
                  <c:v>45098</c:v>
                </c:pt>
                <c:pt idx="960">
                  <c:v>45099</c:v>
                </c:pt>
                <c:pt idx="961">
                  <c:v>45100</c:v>
                </c:pt>
                <c:pt idx="962">
                  <c:v>45103</c:v>
                </c:pt>
                <c:pt idx="963">
                  <c:v>45104</c:v>
                </c:pt>
                <c:pt idx="964">
                  <c:v>45105</c:v>
                </c:pt>
                <c:pt idx="965">
                  <c:v>45106</c:v>
                </c:pt>
                <c:pt idx="966">
                  <c:v>45107</c:v>
                </c:pt>
                <c:pt idx="967">
                  <c:v>45108</c:v>
                </c:pt>
                <c:pt idx="968">
                  <c:v>45110</c:v>
                </c:pt>
                <c:pt idx="969">
                  <c:v>45111</c:v>
                </c:pt>
                <c:pt idx="970">
                  <c:v>45112</c:v>
                </c:pt>
                <c:pt idx="971">
                  <c:v>45113</c:v>
                </c:pt>
                <c:pt idx="972">
                  <c:v>45114</c:v>
                </c:pt>
                <c:pt idx="973">
                  <c:v>45117</c:v>
                </c:pt>
                <c:pt idx="974">
                  <c:v>45118</c:v>
                </c:pt>
                <c:pt idx="975">
                  <c:v>45119</c:v>
                </c:pt>
                <c:pt idx="976">
                  <c:v>45120</c:v>
                </c:pt>
                <c:pt idx="977">
                  <c:v>45121</c:v>
                </c:pt>
                <c:pt idx="978">
                  <c:v>45124</c:v>
                </c:pt>
                <c:pt idx="979">
                  <c:v>45125</c:v>
                </c:pt>
                <c:pt idx="980">
                  <c:v>45126</c:v>
                </c:pt>
                <c:pt idx="981">
                  <c:v>45127</c:v>
                </c:pt>
                <c:pt idx="982">
                  <c:v>45128</c:v>
                </c:pt>
                <c:pt idx="983">
                  <c:v>45131</c:v>
                </c:pt>
                <c:pt idx="984">
                  <c:v>45132</c:v>
                </c:pt>
                <c:pt idx="985">
                  <c:v>45133</c:v>
                </c:pt>
                <c:pt idx="986">
                  <c:v>45134</c:v>
                </c:pt>
                <c:pt idx="987">
                  <c:v>45135</c:v>
                </c:pt>
                <c:pt idx="988">
                  <c:v>45138</c:v>
                </c:pt>
                <c:pt idx="989">
                  <c:v>45139</c:v>
                </c:pt>
                <c:pt idx="990">
                  <c:v>45140</c:v>
                </c:pt>
                <c:pt idx="991">
                  <c:v>45141</c:v>
                </c:pt>
                <c:pt idx="992">
                  <c:v>45142</c:v>
                </c:pt>
                <c:pt idx="993">
                  <c:v>45145</c:v>
                </c:pt>
                <c:pt idx="994">
                  <c:v>45146</c:v>
                </c:pt>
                <c:pt idx="995">
                  <c:v>45147</c:v>
                </c:pt>
                <c:pt idx="996">
                  <c:v>45148</c:v>
                </c:pt>
                <c:pt idx="997">
                  <c:v>45149</c:v>
                </c:pt>
                <c:pt idx="998">
                  <c:v>45152</c:v>
                </c:pt>
                <c:pt idx="999">
                  <c:v>45153</c:v>
                </c:pt>
                <c:pt idx="1000">
                  <c:v>45154</c:v>
                </c:pt>
                <c:pt idx="1001">
                  <c:v>45155</c:v>
                </c:pt>
                <c:pt idx="1002">
                  <c:v>45156</c:v>
                </c:pt>
                <c:pt idx="1003">
                  <c:v>45159</c:v>
                </c:pt>
                <c:pt idx="1004">
                  <c:v>45160</c:v>
                </c:pt>
                <c:pt idx="1005">
                  <c:v>45161</c:v>
                </c:pt>
                <c:pt idx="1006">
                  <c:v>45162</c:v>
                </c:pt>
                <c:pt idx="1007">
                  <c:v>45163</c:v>
                </c:pt>
                <c:pt idx="1008">
                  <c:v>45166</c:v>
                </c:pt>
                <c:pt idx="1009">
                  <c:v>45167</c:v>
                </c:pt>
                <c:pt idx="1010">
                  <c:v>45168</c:v>
                </c:pt>
                <c:pt idx="1011">
                  <c:v>45169</c:v>
                </c:pt>
                <c:pt idx="1012">
                  <c:v>45170</c:v>
                </c:pt>
                <c:pt idx="1013">
                  <c:v>45173</c:v>
                </c:pt>
                <c:pt idx="1014">
                  <c:v>45174</c:v>
                </c:pt>
                <c:pt idx="1015">
                  <c:v>45175</c:v>
                </c:pt>
                <c:pt idx="1016">
                  <c:v>45176</c:v>
                </c:pt>
                <c:pt idx="1017">
                  <c:v>45177</c:v>
                </c:pt>
                <c:pt idx="1018">
                  <c:v>45180</c:v>
                </c:pt>
                <c:pt idx="1019">
                  <c:v>45181</c:v>
                </c:pt>
                <c:pt idx="1020">
                  <c:v>45182</c:v>
                </c:pt>
                <c:pt idx="1021">
                  <c:v>45183</c:v>
                </c:pt>
                <c:pt idx="1022">
                  <c:v>45184</c:v>
                </c:pt>
                <c:pt idx="1023">
                  <c:v>45187</c:v>
                </c:pt>
                <c:pt idx="1024">
                  <c:v>45188</c:v>
                </c:pt>
                <c:pt idx="1025">
                  <c:v>45189</c:v>
                </c:pt>
                <c:pt idx="1026">
                  <c:v>45190</c:v>
                </c:pt>
                <c:pt idx="1027">
                  <c:v>45191</c:v>
                </c:pt>
                <c:pt idx="1028">
                  <c:v>45194</c:v>
                </c:pt>
                <c:pt idx="1029">
                  <c:v>45195</c:v>
                </c:pt>
                <c:pt idx="1030">
                  <c:v>45196</c:v>
                </c:pt>
                <c:pt idx="1031">
                  <c:v>45197</c:v>
                </c:pt>
                <c:pt idx="1032">
                  <c:v>45198</c:v>
                </c:pt>
                <c:pt idx="1033">
                  <c:v>45201</c:v>
                </c:pt>
                <c:pt idx="1034">
                  <c:v>45202</c:v>
                </c:pt>
                <c:pt idx="1035">
                  <c:v>45203</c:v>
                </c:pt>
                <c:pt idx="1036">
                  <c:v>45204</c:v>
                </c:pt>
                <c:pt idx="1037">
                  <c:v>45205</c:v>
                </c:pt>
                <c:pt idx="1038">
                  <c:v>45208</c:v>
                </c:pt>
                <c:pt idx="1039">
                  <c:v>45209</c:v>
                </c:pt>
                <c:pt idx="1040">
                  <c:v>45210</c:v>
                </c:pt>
                <c:pt idx="1041">
                  <c:v>45211</c:v>
                </c:pt>
                <c:pt idx="1042">
                  <c:v>45212</c:v>
                </c:pt>
                <c:pt idx="1043">
                  <c:v>45215</c:v>
                </c:pt>
                <c:pt idx="1044">
                  <c:v>45216</c:v>
                </c:pt>
                <c:pt idx="1045">
                  <c:v>45217</c:v>
                </c:pt>
                <c:pt idx="1046">
                  <c:v>45218</c:v>
                </c:pt>
                <c:pt idx="1047">
                  <c:v>45219</c:v>
                </c:pt>
                <c:pt idx="1048">
                  <c:v>45222</c:v>
                </c:pt>
                <c:pt idx="1049">
                  <c:v>45223</c:v>
                </c:pt>
                <c:pt idx="1050">
                  <c:v>45224</c:v>
                </c:pt>
                <c:pt idx="1051">
                  <c:v>45225</c:v>
                </c:pt>
                <c:pt idx="1052">
                  <c:v>45226</c:v>
                </c:pt>
                <c:pt idx="1053">
                  <c:v>45229</c:v>
                </c:pt>
                <c:pt idx="1054">
                  <c:v>45230</c:v>
                </c:pt>
                <c:pt idx="1055">
                  <c:v>45231</c:v>
                </c:pt>
                <c:pt idx="1056">
                  <c:v>45232</c:v>
                </c:pt>
                <c:pt idx="1057">
                  <c:v>45233</c:v>
                </c:pt>
                <c:pt idx="1058">
                  <c:v>45236</c:v>
                </c:pt>
                <c:pt idx="1059">
                  <c:v>45237</c:v>
                </c:pt>
                <c:pt idx="1060">
                  <c:v>45238</c:v>
                </c:pt>
                <c:pt idx="1061">
                  <c:v>45239</c:v>
                </c:pt>
                <c:pt idx="1062">
                  <c:v>45240</c:v>
                </c:pt>
                <c:pt idx="1063">
                  <c:v>45243</c:v>
                </c:pt>
                <c:pt idx="1064">
                  <c:v>45244</c:v>
                </c:pt>
                <c:pt idx="1065">
                  <c:v>45245</c:v>
                </c:pt>
                <c:pt idx="1066">
                  <c:v>45246</c:v>
                </c:pt>
                <c:pt idx="1067">
                  <c:v>45247</c:v>
                </c:pt>
                <c:pt idx="1068">
                  <c:v>45248</c:v>
                </c:pt>
                <c:pt idx="1069">
                  <c:v>45250</c:v>
                </c:pt>
                <c:pt idx="1070">
                  <c:v>45251</c:v>
                </c:pt>
                <c:pt idx="1071">
                  <c:v>45252</c:v>
                </c:pt>
                <c:pt idx="1072">
                  <c:v>45253</c:v>
                </c:pt>
                <c:pt idx="1073">
                  <c:v>45254</c:v>
                </c:pt>
                <c:pt idx="1074">
                  <c:v>45257</c:v>
                </c:pt>
                <c:pt idx="1075">
                  <c:v>45258</c:v>
                </c:pt>
                <c:pt idx="1076">
                  <c:v>45259</c:v>
                </c:pt>
                <c:pt idx="1077">
                  <c:v>45260</c:v>
                </c:pt>
                <c:pt idx="1078">
                  <c:v>45261</c:v>
                </c:pt>
                <c:pt idx="1079">
                  <c:v>45264</c:v>
                </c:pt>
                <c:pt idx="1080">
                  <c:v>45265</c:v>
                </c:pt>
                <c:pt idx="1081">
                  <c:v>45266</c:v>
                </c:pt>
                <c:pt idx="1082">
                  <c:v>45267</c:v>
                </c:pt>
                <c:pt idx="1083">
                  <c:v>45268</c:v>
                </c:pt>
                <c:pt idx="1084">
                  <c:v>45271</c:v>
                </c:pt>
                <c:pt idx="1085">
                  <c:v>45272</c:v>
                </c:pt>
                <c:pt idx="1086">
                  <c:v>45273</c:v>
                </c:pt>
                <c:pt idx="1087">
                  <c:v>45274</c:v>
                </c:pt>
                <c:pt idx="1088">
                  <c:v>45275</c:v>
                </c:pt>
                <c:pt idx="1089">
                  <c:v>45278</c:v>
                </c:pt>
                <c:pt idx="1090">
                  <c:v>45279</c:v>
                </c:pt>
                <c:pt idx="1091">
                  <c:v>45280</c:v>
                </c:pt>
                <c:pt idx="1092">
                  <c:v>45281</c:v>
                </c:pt>
                <c:pt idx="1093">
                  <c:v>45282</c:v>
                </c:pt>
                <c:pt idx="1094">
                  <c:v>45285</c:v>
                </c:pt>
                <c:pt idx="1095">
                  <c:v>45286</c:v>
                </c:pt>
                <c:pt idx="1096">
                  <c:v>45287</c:v>
                </c:pt>
                <c:pt idx="1097">
                  <c:v>45288</c:v>
                </c:pt>
                <c:pt idx="1098">
                  <c:v>45289</c:v>
                </c:pt>
                <c:pt idx="1099">
                  <c:v>45292</c:v>
                </c:pt>
                <c:pt idx="1100">
                  <c:v>45293</c:v>
                </c:pt>
                <c:pt idx="1101">
                  <c:v>45294</c:v>
                </c:pt>
                <c:pt idx="1102">
                  <c:v>45295</c:v>
                </c:pt>
                <c:pt idx="1103">
                  <c:v>45296</c:v>
                </c:pt>
                <c:pt idx="1104">
                  <c:v>45299</c:v>
                </c:pt>
                <c:pt idx="1105">
                  <c:v>45300</c:v>
                </c:pt>
                <c:pt idx="1106">
                  <c:v>45301</c:v>
                </c:pt>
                <c:pt idx="1107">
                  <c:v>45302</c:v>
                </c:pt>
                <c:pt idx="1108">
                  <c:v>45303</c:v>
                </c:pt>
                <c:pt idx="1109">
                  <c:v>45306</c:v>
                </c:pt>
                <c:pt idx="1110">
                  <c:v>45307</c:v>
                </c:pt>
                <c:pt idx="1111">
                  <c:v>45308</c:v>
                </c:pt>
                <c:pt idx="1112">
                  <c:v>45309</c:v>
                </c:pt>
                <c:pt idx="1113">
                  <c:v>45310</c:v>
                </c:pt>
                <c:pt idx="1114">
                  <c:v>45313</c:v>
                </c:pt>
                <c:pt idx="1115">
                  <c:v>45314</c:v>
                </c:pt>
                <c:pt idx="1116">
                  <c:v>45315</c:v>
                </c:pt>
                <c:pt idx="1117">
                  <c:v>45316</c:v>
                </c:pt>
                <c:pt idx="1118">
                  <c:v>45317</c:v>
                </c:pt>
                <c:pt idx="1119">
                  <c:v>45320</c:v>
                </c:pt>
                <c:pt idx="1120">
                  <c:v>45321</c:v>
                </c:pt>
                <c:pt idx="1121">
                  <c:v>45322</c:v>
                </c:pt>
                <c:pt idx="1122">
                  <c:v>45323</c:v>
                </c:pt>
                <c:pt idx="1123">
                  <c:v>45324</c:v>
                </c:pt>
                <c:pt idx="1124">
                  <c:v>45327</c:v>
                </c:pt>
                <c:pt idx="1125">
                  <c:v>45328</c:v>
                </c:pt>
                <c:pt idx="1126">
                  <c:v>45329</c:v>
                </c:pt>
                <c:pt idx="1127">
                  <c:v>45330</c:v>
                </c:pt>
                <c:pt idx="1128">
                  <c:v>45331</c:v>
                </c:pt>
                <c:pt idx="1129">
                  <c:v>45334</c:v>
                </c:pt>
                <c:pt idx="1130">
                  <c:v>45335</c:v>
                </c:pt>
                <c:pt idx="1131">
                  <c:v>45336</c:v>
                </c:pt>
                <c:pt idx="1132">
                  <c:v>45337</c:v>
                </c:pt>
                <c:pt idx="1133">
                  <c:v>45338</c:v>
                </c:pt>
                <c:pt idx="1134">
                  <c:v>45339</c:v>
                </c:pt>
                <c:pt idx="1135">
                  <c:v>45341</c:v>
                </c:pt>
                <c:pt idx="1136">
                  <c:v>45342</c:v>
                </c:pt>
                <c:pt idx="1137">
                  <c:v>45343</c:v>
                </c:pt>
                <c:pt idx="1138">
                  <c:v>45344</c:v>
                </c:pt>
                <c:pt idx="1139">
                  <c:v>45345</c:v>
                </c:pt>
                <c:pt idx="1140">
                  <c:v>45348</c:v>
                </c:pt>
                <c:pt idx="1141">
                  <c:v>45349</c:v>
                </c:pt>
                <c:pt idx="1142">
                  <c:v>45350</c:v>
                </c:pt>
                <c:pt idx="1143">
                  <c:v>45351</c:v>
                </c:pt>
                <c:pt idx="1144">
                  <c:v>45352</c:v>
                </c:pt>
                <c:pt idx="1145">
                  <c:v>45355</c:v>
                </c:pt>
                <c:pt idx="1146">
                  <c:v>45356</c:v>
                </c:pt>
                <c:pt idx="1147">
                  <c:v>45357</c:v>
                </c:pt>
                <c:pt idx="1148">
                  <c:v>45358</c:v>
                </c:pt>
                <c:pt idx="1149">
                  <c:v>45359</c:v>
                </c:pt>
                <c:pt idx="1150">
                  <c:v>45362</c:v>
                </c:pt>
                <c:pt idx="1151">
                  <c:v>45363</c:v>
                </c:pt>
                <c:pt idx="1152">
                  <c:v>45364</c:v>
                </c:pt>
                <c:pt idx="1153">
                  <c:v>45365</c:v>
                </c:pt>
                <c:pt idx="1154">
                  <c:v>45366</c:v>
                </c:pt>
                <c:pt idx="1155">
                  <c:v>45367</c:v>
                </c:pt>
                <c:pt idx="1156">
                  <c:v>45369</c:v>
                </c:pt>
                <c:pt idx="1157">
                  <c:v>45370</c:v>
                </c:pt>
                <c:pt idx="1158">
                  <c:v>45371</c:v>
                </c:pt>
                <c:pt idx="1159">
                  <c:v>45372</c:v>
                </c:pt>
                <c:pt idx="1160">
                  <c:v>45373</c:v>
                </c:pt>
                <c:pt idx="1161">
                  <c:v>45374</c:v>
                </c:pt>
                <c:pt idx="1162">
                  <c:v>45376</c:v>
                </c:pt>
                <c:pt idx="1163">
                  <c:v>45377</c:v>
                </c:pt>
                <c:pt idx="1164">
                  <c:v>45378</c:v>
                </c:pt>
                <c:pt idx="1165">
                  <c:v>45379</c:v>
                </c:pt>
                <c:pt idx="1166">
                  <c:v>45380</c:v>
                </c:pt>
                <c:pt idx="1167">
                  <c:v>45383</c:v>
                </c:pt>
                <c:pt idx="1168">
                  <c:v>45384</c:v>
                </c:pt>
                <c:pt idx="1169">
                  <c:v>45385</c:v>
                </c:pt>
                <c:pt idx="1170">
                  <c:v>45386</c:v>
                </c:pt>
                <c:pt idx="1171">
                  <c:v>45387</c:v>
                </c:pt>
                <c:pt idx="1172">
                  <c:v>45390</c:v>
                </c:pt>
                <c:pt idx="1173">
                  <c:v>45391</c:v>
                </c:pt>
                <c:pt idx="1174">
                  <c:v>45392</c:v>
                </c:pt>
                <c:pt idx="1175">
                  <c:v>45393</c:v>
                </c:pt>
                <c:pt idx="1176">
                  <c:v>45394</c:v>
                </c:pt>
                <c:pt idx="1177">
                  <c:v>45397</c:v>
                </c:pt>
                <c:pt idx="1178">
                  <c:v>45398</c:v>
                </c:pt>
                <c:pt idx="1179">
                  <c:v>45399</c:v>
                </c:pt>
                <c:pt idx="1180">
                  <c:v>45400</c:v>
                </c:pt>
                <c:pt idx="1181">
                  <c:v>45401</c:v>
                </c:pt>
                <c:pt idx="1182">
                  <c:v>45404</c:v>
                </c:pt>
                <c:pt idx="1183">
                  <c:v>45405</c:v>
                </c:pt>
                <c:pt idx="1184">
                  <c:v>45406</c:v>
                </c:pt>
                <c:pt idx="1185">
                  <c:v>45407</c:v>
                </c:pt>
                <c:pt idx="1186">
                  <c:v>45408</c:v>
                </c:pt>
                <c:pt idx="1187">
                  <c:v>45411</c:v>
                </c:pt>
                <c:pt idx="1188">
                  <c:v>45412</c:v>
                </c:pt>
                <c:pt idx="1189">
                  <c:v>45413</c:v>
                </c:pt>
                <c:pt idx="1190">
                  <c:v>45414</c:v>
                </c:pt>
                <c:pt idx="1191">
                  <c:v>45415</c:v>
                </c:pt>
                <c:pt idx="1192">
                  <c:v>45418</c:v>
                </c:pt>
                <c:pt idx="1193">
                  <c:v>45419</c:v>
                </c:pt>
                <c:pt idx="1194">
                  <c:v>45420</c:v>
                </c:pt>
                <c:pt idx="1195">
                  <c:v>45421</c:v>
                </c:pt>
                <c:pt idx="1196">
                  <c:v>45422</c:v>
                </c:pt>
                <c:pt idx="1197">
                  <c:v>45425</c:v>
                </c:pt>
                <c:pt idx="1198">
                  <c:v>45426</c:v>
                </c:pt>
                <c:pt idx="1199">
                  <c:v>45427</c:v>
                </c:pt>
                <c:pt idx="1200">
                  <c:v>45428</c:v>
                </c:pt>
                <c:pt idx="1201">
                  <c:v>45429</c:v>
                </c:pt>
                <c:pt idx="1202">
                  <c:v>45432</c:v>
                </c:pt>
                <c:pt idx="1203">
                  <c:v>45433</c:v>
                </c:pt>
                <c:pt idx="1204">
                  <c:v>45434</c:v>
                </c:pt>
                <c:pt idx="1205">
                  <c:v>45435</c:v>
                </c:pt>
                <c:pt idx="1206">
                  <c:v>45436</c:v>
                </c:pt>
                <c:pt idx="1207">
                  <c:v>45439</c:v>
                </c:pt>
                <c:pt idx="1208">
                  <c:v>45440</c:v>
                </c:pt>
                <c:pt idx="1209">
                  <c:v>45441</c:v>
                </c:pt>
                <c:pt idx="1210">
                  <c:v>45442</c:v>
                </c:pt>
                <c:pt idx="1211">
                  <c:v>45443</c:v>
                </c:pt>
                <c:pt idx="1212">
                  <c:v>45446</c:v>
                </c:pt>
                <c:pt idx="1213">
                  <c:v>45447</c:v>
                </c:pt>
                <c:pt idx="1214">
                  <c:v>45448</c:v>
                </c:pt>
                <c:pt idx="1215">
                  <c:v>45449</c:v>
                </c:pt>
                <c:pt idx="1216">
                  <c:v>45450</c:v>
                </c:pt>
                <c:pt idx="1217">
                  <c:v>45453</c:v>
                </c:pt>
                <c:pt idx="1218">
                  <c:v>45454</c:v>
                </c:pt>
                <c:pt idx="1219">
                  <c:v>45455</c:v>
                </c:pt>
                <c:pt idx="1220">
                  <c:v>45456</c:v>
                </c:pt>
                <c:pt idx="1221">
                  <c:v>45457</c:v>
                </c:pt>
                <c:pt idx="1222">
                  <c:v>45460</c:v>
                </c:pt>
                <c:pt idx="1223">
                  <c:v>45461</c:v>
                </c:pt>
                <c:pt idx="1224">
                  <c:v>45462</c:v>
                </c:pt>
                <c:pt idx="1225">
                  <c:v>45463</c:v>
                </c:pt>
                <c:pt idx="1226">
                  <c:v>45464</c:v>
                </c:pt>
                <c:pt idx="1227">
                  <c:v>45467</c:v>
                </c:pt>
                <c:pt idx="1228">
                  <c:v>45468</c:v>
                </c:pt>
                <c:pt idx="1229">
                  <c:v>45469</c:v>
                </c:pt>
                <c:pt idx="1230">
                  <c:v>45470</c:v>
                </c:pt>
                <c:pt idx="1231">
                  <c:v>45471</c:v>
                </c:pt>
                <c:pt idx="1232">
                  <c:v>45474</c:v>
                </c:pt>
                <c:pt idx="1233">
                  <c:v>45475</c:v>
                </c:pt>
                <c:pt idx="1234">
                  <c:v>45476</c:v>
                </c:pt>
                <c:pt idx="1235">
                  <c:v>45477</c:v>
                </c:pt>
                <c:pt idx="1236">
                  <c:v>45478</c:v>
                </c:pt>
                <c:pt idx="1237">
                  <c:v>45481</c:v>
                </c:pt>
                <c:pt idx="1238">
                  <c:v>45482</c:v>
                </c:pt>
                <c:pt idx="1239">
                  <c:v>45483</c:v>
                </c:pt>
                <c:pt idx="1240">
                  <c:v>45484</c:v>
                </c:pt>
                <c:pt idx="1241">
                  <c:v>45485</c:v>
                </c:pt>
                <c:pt idx="1242">
                  <c:v>45488</c:v>
                </c:pt>
                <c:pt idx="1243">
                  <c:v>45489</c:v>
                </c:pt>
                <c:pt idx="1244">
                  <c:v>45490</c:v>
                </c:pt>
                <c:pt idx="1245">
                  <c:v>45491</c:v>
                </c:pt>
                <c:pt idx="1246">
                  <c:v>45492</c:v>
                </c:pt>
                <c:pt idx="1247">
                  <c:v>45495</c:v>
                </c:pt>
              </c:numCache>
            </c:numRef>
          </c:cat>
          <c:val>
            <c:numRef>
              <c:f>Sheet1!$B$2691:$B$3938</c:f>
              <c:numCache>
                <c:formatCode>General</c:formatCode>
                <c:ptCount val="1248"/>
                <c:pt idx="0">
                  <c:v>368.125</c:v>
                </c:pt>
                <c:pt idx="1">
                  <c:v>360.5</c:v>
                </c:pt>
                <c:pt idx="2">
                  <c:v>368.125</c:v>
                </c:pt>
                <c:pt idx="3">
                  <c:v>368</c:v>
                </c:pt>
                <c:pt idx="4">
                  <c:v>368.125</c:v>
                </c:pt>
                <c:pt idx="5">
                  <c:v>360.5</c:v>
                </c:pt>
                <c:pt idx="6">
                  <c:v>373.125</c:v>
                </c:pt>
                <c:pt idx="7">
                  <c:v>373</c:v>
                </c:pt>
                <c:pt idx="8">
                  <c:v>373</c:v>
                </c:pt>
                <c:pt idx="9">
                  <c:v>382.75</c:v>
                </c:pt>
                <c:pt idx="10">
                  <c:v>382.75</c:v>
                </c:pt>
                <c:pt idx="11">
                  <c:v>383</c:v>
                </c:pt>
                <c:pt idx="12">
                  <c:v>382.75</c:v>
                </c:pt>
                <c:pt idx="13">
                  <c:v>383</c:v>
                </c:pt>
                <c:pt idx="14">
                  <c:v>382.75</c:v>
                </c:pt>
                <c:pt idx="15">
                  <c:v>383</c:v>
                </c:pt>
                <c:pt idx="16">
                  <c:v>382.75</c:v>
                </c:pt>
                <c:pt idx="17">
                  <c:v>383</c:v>
                </c:pt>
                <c:pt idx="18">
                  <c:v>382.75</c:v>
                </c:pt>
                <c:pt idx="19">
                  <c:v>382.75</c:v>
                </c:pt>
                <c:pt idx="20">
                  <c:v>377.25</c:v>
                </c:pt>
                <c:pt idx="21">
                  <c:v>377.25</c:v>
                </c:pt>
                <c:pt idx="22">
                  <c:v>377.25</c:v>
                </c:pt>
                <c:pt idx="23">
                  <c:v>377.25</c:v>
                </c:pt>
                <c:pt idx="24">
                  <c:v>377.25</c:v>
                </c:pt>
                <c:pt idx="25">
                  <c:v>377.25</c:v>
                </c:pt>
                <c:pt idx="26">
                  <c:v>377.25</c:v>
                </c:pt>
                <c:pt idx="27">
                  <c:v>377</c:v>
                </c:pt>
                <c:pt idx="28">
                  <c:v>377</c:v>
                </c:pt>
                <c:pt idx="29">
                  <c:v>377</c:v>
                </c:pt>
                <c:pt idx="30">
                  <c:v>377</c:v>
                </c:pt>
                <c:pt idx="31">
                  <c:v>377</c:v>
                </c:pt>
                <c:pt idx="32">
                  <c:v>385</c:v>
                </c:pt>
                <c:pt idx="33">
                  <c:v>385</c:v>
                </c:pt>
                <c:pt idx="34">
                  <c:v>385</c:v>
                </c:pt>
                <c:pt idx="35">
                  <c:v>385</c:v>
                </c:pt>
                <c:pt idx="36">
                  <c:v>374.75</c:v>
                </c:pt>
                <c:pt idx="37">
                  <c:v>377.25</c:v>
                </c:pt>
                <c:pt idx="38">
                  <c:v>377.25</c:v>
                </c:pt>
                <c:pt idx="39">
                  <c:v>377.25</c:v>
                </c:pt>
                <c:pt idx="40">
                  <c:v>377.25</c:v>
                </c:pt>
                <c:pt idx="41">
                  <c:v>377.25</c:v>
                </c:pt>
                <c:pt idx="42">
                  <c:v>377.25</c:v>
                </c:pt>
                <c:pt idx="43">
                  <c:v>384.75</c:v>
                </c:pt>
                <c:pt idx="44">
                  <c:v>384.75</c:v>
                </c:pt>
                <c:pt idx="45">
                  <c:v>384.75</c:v>
                </c:pt>
                <c:pt idx="46">
                  <c:v>384.75</c:v>
                </c:pt>
                <c:pt idx="47">
                  <c:v>384.75</c:v>
                </c:pt>
                <c:pt idx="48">
                  <c:v>384.75</c:v>
                </c:pt>
                <c:pt idx="49">
                  <c:v>383</c:v>
                </c:pt>
                <c:pt idx="50">
                  <c:v>383</c:v>
                </c:pt>
                <c:pt idx="51">
                  <c:v>383</c:v>
                </c:pt>
                <c:pt idx="52">
                  <c:v>383</c:v>
                </c:pt>
                <c:pt idx="53">
                  <c:v>414.75</c:v>
                </c:pt>
                <c:pt idx="54">
                  <c:v>414.75</c:v>
                </c:pt>
                <c:pt idx="55">
                  <c:v>419.75</c:v>
                </c:pt>
                <c:pt idx="56">
                  <c:v>419.75</c:v>
                </c:pt>
                <c:pt idx="57">
                  <c:v>405</c:v>
                </c:pt>
                <c:pt idx="58">
                  <c:v>405</c:v>
                </c:pt>
                <c:pt idx="59">
                  <c:v>405</c:v>
                </c:pt>
                <c:pt idx="60">
                  <c:v>405</c:v>
                </c:pt>
                <c:pt idx="61">
                  <c:v>408.25</c:v>
                </c:pt>
                <c:pt idx="62">
                  <c:v>408.25</c:v>
                </c:pt>
                <c:pt idx="63">
                  <c:v>408.25</c:v>
                </c:pt>
                <c:pt idx="64">
                  <c:v>408.25</c:v>
                </c:pt>
                <c:pt idx="65">
                  <c:v>408.25</c:v>
                </c:pt>
                <c:pt idx="66">
                  <c:v>408.25</c:v>
                </c:pt>
                <c:pt idx="67">
                  <c:v>413.25</c:v>
                </c:pt>
                <c:pt idx="68">
                  <c:v>413.25</c:v>
                </c:pt>
                <c:pt idx="69">
                  <c:v>413.25</c:v>
                </c:pt>
                <c:pt idx="70">
                  <c:v>413.25</c:v>
                </c:pt>
                <c:pt idx="71">
                  <c:v>413.25</c:v>
                </c:pt>
                <c:pt idx="72">
                  <c:v>413.25</c:v>
                </c:pt>
                <c:pt idx="73">
                  <c:v>399.25</c:v>
                </c:pt>
                <c:pt idx="74">
                  <c:v>399.25</c:v>
                </c:pt>
                <c:pt idx="75">
                  <c:v>418</c:v>
                </c:pt>
                <c:pt idx="76">
                  <c:v>418</c:v>
                </c:pt>
                <c:pt idx="77">
                  <c:v>418.25</c:v>
                </c:pt>
                <c:pt idx="78">
                  <c:v>418.25</c:v>
                </c:pt>
                <c:pt idx="79">
                  <c:v>418.25</c:v>
                </c:pt>
                <c:pt idx="80">
                  <c:v>418.25</c:v>
                </c:pt>
                <c:pt idx="81">
                  <c:v>418.25</c:v>
                </c:pt>
                <c:pt idx="82">
                  <c:v>418.25</c:v>
                </c:pt>
                <c:pt idx="83">
                  <c:v>438.5</c:v>
                </c:pt>
                <c:pt idx="84">
                  <c:v>454</c:v>
                </c:pt>
                <c:pt idx="85">
                  <c:v>454</c:v>
                </c:pt>
                <c:pt idx="86">
                  <c:v>454</c:v>
                </c:pt>
                <c:pt idx="87">
                  <c:v>454</c:v>
                </c:pt>
                <c:pt idx="88">
                  <c:v>454</c:v>
                </c:pt>
                <c:pt idx="89">
                  <c:v>454</c:v>
                </c:pt>
                <c:pt idx="90">
                  <c:v>454</c:v>
                </c:pt>
                <c:pt idx="91">
                  <c:v>454</c:v>
                </c:pt>
                <c:pt idx="92">
                  <c:v>454</c:v>
                </c:pt>
                <c:pt idx="93">
                  <c:v>454</c:v>
                </c:pt>
                <c:pt idx="94">
                  <c:v>454</c:v>
                </c:pt>
                <c:pt idx="95">
                  <c:v>454</c:v>
                </c:pt>
                <c:pt idx="96">
                  <c:v>450.75</c:v>
                </c:pt>
                <c:pt idx="97">
                  <c:v>450.75</c:v>
                </c:pt>
                <c:pt idx="98">
                  <c:v>450.75</c:v>
                </c:pt>
                <c:pt idx="99">
                  <c:v>450.75</c:v>
                </c:pt>
                <c:pt idx="100">
                  <c:v>450.75</c:v>
                </c:pt>
                <c:pt idx="101">
                  <c:v>450.75</c:v>
                </c:pt>
                <c:pt idx="102">
                  <c:v>450.75</c:v>
                </c:pt>
                <c:pt idx="103">
                  <c:v>454</c:v>
                </c:pt>
                <c:pt idx="104">
                  <c:v>468.25</c:v>
                </c:pt>
                <c:pt idx="105">
                  <c:v>468.25</c:v>
                </c:pt>
                <c:pt idx="106">
                  <c:v>468.25</c:v>
                </c:pt>
                <c:pt idx="107">
                  <c:v>468.25</c:v>
                </c:pt>
                <c:pt idx="108">
                  <c:v>468.25</c:v>
                </c:pt>
                <c:pt idx="109">
                  <c:v>468.25</c:v>
                </c:pt>
                <c:pt idx="110">
                  <c:v>468.25</c:v>
                </c:pt>
                <c:pt idx="111">
                  <c:v>468.25</c:v>
                </c:pt>
                <c:pt idx="112">
                  <c:v>480</c:v>
                </c:pt>
                <c:pt idx="113">
                  <c:v>480</c:v>
                </c:pt>
                <c:pt idx="114">
                  <c:v>480</c:v>
                </c:pt>
                <c:pt idx="115">
                  <c:v>480</c:v>
                </c:pt>
                <c:pt idx="116">
                  <c:v>480</c:v>
                </c:pt>
                <c:pt idx="117">
                  <c:v>480</c:v>
                </c:pt>
                <c:pt idx="118">
                  <c:v>480</c:v>
                </c:pt>
                <c:pt idx="119">
                  <c:v>480</c:v>
                </c:pt>
                <c:pt idx="120">
                  <c:v>481.75</c:v>
                </c:pt>
                <c:pt idx="121">
                  <c:v>481.75</c:v>
                </c:pt>
                <c:pt idx="122">
                  <c:v>481.75</c:v>
                </c:pt>
                <c:pt idx="123">
                  <c:v>481.75</c:v>
                </c:pt>
                <c:pt idx="124">
                  <c:v>481.75</c:v>
                </c:pt>
                <c:pt idx="125">
                  <c:v>481.75</c:v>
                </c:pt>
                <c:pt idx="126">
                  <c:v>481.75</c:v>
                </c:pt>
                <c:pt idx="127">
                  <c:v>481.75</c:v>
                </c:pt>
                <c:pt idx="128">
                  <c:v>484.75</c:v>
                </c:pt>
                <c:pt idx="129">
                  <c:v>484.75</c:v>
                </c:pt>
                <c:pt idx="130">
                  <c:v>484.75</c:v>
                </c:pt>
                <c:pt idx="131">
                  <c:v>484.75</c:v>
                </c:pt>
                <c:pt idx="132">
                  <c:v>488</c:v>
                </c:pt>
                <c:pt idx="133">
                  <c:v>488</c:v>
                </c:pt>
                <c:pt idx="134">
                  <c:v>488</c:v>
                </c:pt>
                <c:pt idx="135">
                  <c:v>488</c:v>
                </c:pt>
                <c:pt idx="136">
                  <c:v>488</c:v>
                </c:pt>
                <c:pt idx="137">
                  <c:v>488</c:v>
                </c:pt>
                <c:pt idx="138">
                  <c:v>484.75</c:v>
                </c:pt>
                <c:pt idx="139">
                  <c:v>484.75</c:v>
                </c:pt>
                <c:pt idx="140">
                  <c:v>484.75</c:v>
                </c:pt>
                <c:pt idx="141">
                  <c:v>484.75</c:v>
                </c:pt>
                <c:pt idx="142">
                  <c:v>484.75</c:v>
                </c:pt>
                <c:pt idx="143">
                  <c:v>484.75</c:v>
                </c:pt>
                <c:pt idx="144">
                  <c:v>483</c:v>
                </c:pt>
                <c:pt idx="145">
                  <c:v>483</c:v>
                </c:pt>
                <c:pt idx="146">
                  <c:v>483</c:v>
                </c:pt>
                <c:pt idx="147">
                  <c:v>483</c:v>
                </c:pt>
                <c:pt idx="148">
                  <c:v>483</c:v>
                </c:pt>
                <c:pt idx="149">
                  <c:v>483</c:v>
                </c:pt>
                <c:pt idx="150">
                  <c:v>479.75</c:v>
                </c:pt>
                <c:pt idx="151">
                  <c:v>479.75</c:v>
                </c:pt>
                <c:pt idx="152">
                  <c:v>479.75</c:v>
                </c:pt>
                <c:pt idx="153">
                  <c:v>479.75</c:v>
                </c:pt>
                <c:pt idx="154">
                  <c:v>479.75</c:v>
                </c:pt>
                <c:pt idx="155">
                  <c:v>479.75</c:v>
                </c:pt>
                <c:pt idx="156">
                  <c:v>481.25</c:v>
                </c:pt>
                <c:pt idx="157">
                  <c:v>474.5</c:v>
                </c:pt>
                <c:pt idx="158">
                  <c:v>474.5</c:v>
                </c:pt>
                <c:pt idx="159">
                  <c:v>474.5</c:v>
                </c:pt>
                <c:pt idx="160">
                  <c:v>474.5</c:v>
                </c:pt>
                <c:pt idx="161">
                  <c:v>474</c:v>
                </c:pt>
                <c:pt idx="162">
                  <c:v>474</c:v>
                </c:pt>
                <c:pt idx="163">
                  <c:v>474</c:v>
                </c:pt>
                <c:pt idx="164">
                  <c:v>474</c:v>
                </c:pt>
                <c:pt idx="165">
                  <c:v>474</c:v>
                </c:pt>
                <c:pt idx="166">
                  <c:v>474</c:v>
                </c:pt>
                <c:pt idx="167">
                  <c:v>474</c:v>
                </c:pt>
                <c:pt idx="168">
                  <c:v>474</c:v>
                </c:pt>
                <c:pt idx="169">
                  <c:v>474</c:v>
                </c:pt>
                <c:pt idx="170">
                  <c:v>477.25</c:v>
                </c:pt>
                <c:pt idx="171">
                  <c:v>477.25</c:v>
                </c:pt>
                <c:pt idx="172">
                  <c:v>469.75</c:v>
                </c:pt>
                <c:pt idx="173">
                  <c:v>469.75</c:v>
                </c:pt>
                <c:pt idx="174">
                  <c:v>469.75</c:v>
                </c:pt>
                <c:pt idx="175">
                  <c:v>469.75</c:v>
                </c:pt>
                <c:pt idx="176">
                  <c:v>469.75</c:v>
                </c:pt>
                <c:pt idx="177">
                  <c:v>478.5</c:v>
                </c:pt>
                <c:pt idx="178">
                  <c:v>476.25</c:v>
                </c:pt>
                <c:pt idx="179">
                  <c:v>476.25</c:v>
                </c:pt>
                <c:pt idx="180">
                  <c:v>476.25</c:v>
                </c:pt>
                <c:pt idx="181">
                  <c:v>471.75</c:v>
                </c:pt>
                <c:pt idx="182">
                  <c:v>471.75</c:v>
                </c:pt>
                <c:pt idx="183">
                  <c:v>471.75</c:v>
                </c:pt>
                <c:pt idx="184">
                  <c:v>485.5</c:v>
                </c:pt>
                <c:pt idx="185">
                  <c:v>485.5</c:v>
                </c:pt>
                <c:pt idx="186">
                  <c:v>485.5</c:v>
                </c:pt>
                <c:pt idx="187">
                  <c:v>485.5</c:v>
                </c:pt>
                <c:pt idx="188">
                  <c:v>485.5</c:v>
                </c:pt>
                <c:pt idx="189">
                  <c:v>483</c:v>
                </c:pt>
                <c:pt idx="190">
                  <c:v>483</c:v>
                </c:pt>
                <c:pt idx="191">
                  <c:v>483</c:v>
                </c:pt>
                <c:pt idx="192">
                  <c:v>483</c:v>
                </c:pt>
                <c:pt idx="193">
                  <c:v>483</c:v>
                </c:pt>
                <c:pt idx="194">
                  <c:v>483</c:v>
                </c:pt>
                <c:pt idx="195">
                  <c:v>481.5</c:v>
                </c:pt>
                <c:pt idx="196">
                  <c:v>481.5</c:v>
                </c:pt>
                <c:pt idx="197">
                  <c:v>481.5</c:v>
                </c:pt>
                <c:pt idx="198">
                  <c:v>481.5</c:v>
                </c:pt>
                <c:pt idx="199">
                  <c:v>481.5</c:v>
                </c:pt>
                <c:pt idx="200">
                  <c:v>481.5</c:v>
                </c:pt>
                <c:pt idx="201">
                  <c:v>489.25</c:v>
                </c:pt>
                <c:pt idx="202">
                  <c:v>501.5</c:v>
                </c:pt>
                <c:pt idx="203">
                  <c:v>501.5</c:v>
                </c:pt>
                <c:pt idx="204">
                  <c:v>501.5</c:v>
                </c:pt>
                <c:pt idx="205">
                  <c:v>501.5</c:v>
                </c:pt>
                <c:pt idx="206">
                  <c:v>500.5</c:v>
                </c:pt>
                <c:pt idx="207">
                  <c:v>495.5</c:v>
                </c:pt>
                <c:pt idx="208">
                  <c:v>495.5</c:v>
                </c:pt>
                <c:pt idx="209">
                  <c:v>495.5</c:v>
                </c:pt>
                <c:pt idx="210">
                  <c:v>495.5</c:v>
                </c:pt>
                <c:pt idx="211">
                  <c:v>495.5</c:v>
                </c:pt>
                <c:pt idx="212">
                  <c:v>495.5</c:v>
                </c:pt>
                <c:pt idx="213">
                  <c:v>491.5</c:v>
                </c:pt>
                <c:pt idx="214">
                  <c:v>491.5</c:v>
                </c:pt>
                <c:pt idx="215">
                  <c:v>491.5</c:v>
                </c:pt>
                <c:pt idx="216">
                  <c:v>491.5</c:v>
                </c:pt>
                <c:pt idx="217">
                  <c:v>491.5</c:v>
                </c:pt>
                <c:pt idx="218">
                  <c:v>491.5</c:v>
                </c:pt>
                <c:pt idx="219">
                  <c:v>490.5</c:v>
                </c:pt>
                <c:pt idx="220">
                  <c:v>490.5</c:v>
                </c:pt>
                <c:pt idx="221">
                  <c:v>490.5</c:v>
                </c:pt>
                <c:pt idx="222">
                  <c:v>490.5</c:v>
                </c:pt>
                <c:pt idx="223">
                  <c:v>490.5</c:v>
                </c:pt>
                <c:pt idx="224">
                  <c:v>490.5</c:v>
                </c:pt>
                <c:pt idx="225">
                  <c:v>490.5</c:v>
                </c:pt>
                <c:pt idx="226">
                  <c:v>490.5</c:v>
                </c:pt>
                <c:pt idx="227">
                  <c:v>488.75</c:v>
                </c:pt>
                <c:pt idx="228">
                  <c:v>488.75</c:v>
                </c:pt>
                <c:pt idx="229">
                  <c:v>488.75</c:v>
                </c:pt>
                <c:pt idx="230">
                  <c:v>488.75</c:v>
                </c:pt>
                <c:pt idx="231">
                  <c:v>488.75</c:v>
                </c:pt>
                <c:pt idx="232">
                  <c:v>485.5</c:v>
                </c:pt>
                <c:pt idx="233">
                  <c:v>485.5</c:v>
                </c:pt>
                <c:pt idx="234">
                  <c:v>485.5</c:v>
                </c:pt>
                <c:pt idx="235">
                  <c:v>485.5</c:v>
                </c:pt>
                <c:pt idx="236">
                  <c:v>484.5</c:v>
                </c:pt>
                <c:pt idx="237">
                  <c:v>484.5</c:v>
                </c:pt>
                <c:pt idx="238">
                  <c:v>484.5</c:v>
                </c:pt>
                <c:pt idx="239">
                  <c:v>484.5</c:v>
                </c:pt>
                <c:pt idx="240">
                  <c:v>484.5</c:v>
                </c:pt>
                <c:pt idx="241">
                  <c:v>489.5</c:v>
                </c:pt>
                <c:pt idx="242">
                  <c:v>489.5</c:v>
                </c:pt>
                <c:pt idx="243">
                  <c:v>499.5</c:v>
                </c:pt>
                <c:pt idx="244">
                  <c:v>499.5</c:v>
                </c:pt>
                <c:pt idx="245">
                  <c:v>499.5</c:v>
                </c:pt>
                <c:pt idx="246">
                  <c:v>499.5</c:v>
                </c:pt>
                <c:pt idx="247">
                  <c:v>499.5</c:v>
                </c:pt>
                <c:pt idx="248">
                  <c:v>499.5</c:v>
                </c:pt>
                <c:pt idx="249">
                  <c:v>494.5</c:v>
                </c:pt>
                <c:pt idx="250">
                  <c:v>494.5</c:v>
                </c:pt>
                <c:pt idx="251">
                  <c:v>494.5</c:v>
                </c:pt>
                <c:pt idx="252">
                  <c:v>496.5</c:v>
                </c:pt>
                <c:pt idx="253">
                  <c:v>496.5</c:v>
                </c:pt>
                <c:pt idx="254">
                  <c:v>496.5</c:v>
                </c:pt>
                <c:pt idx="255">
                  <c:v>504</c:v>
                </c:pt>
                <c:pt idx="256">
                  <c:v>505.25</c:v>
                </c:pt>
                <c:pt idx="257">
                  <c:v>505.25</c:v>
                </c:pt>
                <c:pt idx="258">
                  <c:v>505.25</c:v>
                </c:pt>
                <c:pt idx="259">
                  <c:v>505.25</c:v>
                </c:pt>
                <c:pt idx="260">
                  <c:v>505.25</c:v>
                </c:pt>
                <c:pt idx="261">
                  <c:v>505.25</c:v>
                </c:pt>
                <c:pt idx="279">
                  <c:v>500.25</c:v>
                </c:pt>
                <c:pt idx="280">
                  <c:v>507</c:v>
                </c:pt>
                <c:pt idx="281">
                  <c:v>507</c:v>
                </c:pt>
                <c:pt idx="282">
                  <c:v>507</c:v>
                </c:pt>
                <c:pt idx="283">
                  <c:v>507</c:v>
                </c:pt>
                <c:pt idx="284">
                  <c:v>507</c:v>
                </c:pt>
                <c:pt idx="285">
                  <c:v>512</c:v>
                </c:pt>
                <c:pt idx="286">
                  <c:v>512</c:v>
                </c:pt>
                <c:pt idx="287">
                  <c:v>512</c:v>
                </c:pt>
                <c:pt idx="288">
                  <c:v>512</c:v>
                </c:pt>
                <c:pt idx="289">
                  <c:v>512</c:v>
                </c:pt>
                <c:pt idx="290">
                  <c:v>512</c:v>
                </c:pt>
                <c:pt idx="291">
                  <c:v>514.5</c:v>
                </c:pt>
                <c:pt idx="292">
                  <c:v>514.5</c:v>
                </c:pt>
                <c:pt idx="293">
                  <c:v>514.5</c:v>
                </c:pt>
                <c:pt idx="294">
                  <c:v>514.5</c:v>
                </c:pt>
                <c:pt idx="295">
                  <c:v>514.5</c:v>
                </c:pt>
                <c:pt idx="296">
                  <c:v>518.75</c:v>
                </c:pt>
                <c:pt idx="297">
                  <c:v>516.25</c:v>
                </c:pt>
                <c:pt idx="298">
                  <c:v>516.25</c:v>
                </c:pt>
                <c:pt idx="299">
                  <c:v>516.25</c:v>
                </c:pt>
                <c:pt idx="300">
                  <c:v>516.25</c:v>
                </c:pt>
                <c:pt idx="301">
                  <c:v>516.25</c:v>
                </c:pt>
                <c:pt idx="302">
                  <c:v>516.25</c:v>
                </c:pt>
                <c:pt idx="303">
                  <c:v>516.25</c:v>
                </c:pt>
                <c:pt idx="305">
                  <c:v>516.25</c:v>
                </c:pt>
                <c:pt idx="306">
                  <c:v>516.25</c:v>
                </c:pt>
                <c:pt idx="307">
                  <c:v>516.25</c:v>
                </c:pt>
                <c:pt idx="308">
                  <c:v>521.25</c:v>
                </c:pt>
                <c:pt idx="309">
                  <c:v>521.25</c:v>
                </c:pt>
                <c:pt idx="310">
                  <c:v>521.25</c:v>
                </c:pt>
                <c:pt idx="311">
                  <c:v>521.25</c:v>
                </c:pt>
                <c:pt idx="312">
                  <c:v>521.25</c:v>
                </c:pt>
                <c:pt idx="313">
                  <c:v>528.75</c:v>
                </c:pt>
                <c:pt idx="314">
                  <c:v>528.75</c:v>
                </c:pt>
                <c:pt idx="315">
                  <c:v>528.75</c:v>
                </c:pt>
                <c:pt idx="316">
                  <c:v>528.75</c:v>
                </c:pt>
                <c:pt idx="317">
                  <c:v>528.75</c:v>
                </c:pt>
                <c:pt idx="318">
                  <c:v>528.75</c:v>
                </c:pt>
                <c:pt idx="319">
                  <c:v>528.75</c:v>
                </c:pt>
                <c:pt idx="320">
                  <c:v>528.75</c:v>
                </c:pt>
                <c:pt idx="321">
                  <c:v>528.75</c:v>
                </c:pt>
                <c:pt idx="322">
                  <c:v>528.75</c:v>
                </c:pt>
                <c:pt idx="323">
                  <c:v>532.5</c:v>
                </c:pt>
                <c:pt idx="324">
                  <c:v>532.5</c:v>
                </c:pt>
                <c:pt idx="325">
                  <c:v>532.5</c:v>
                </c:pt>
                <c:pt idx="326">
                  <c:v>532.5</c:v>
                </c:pt>
                <c:pt idx="327">
                  <c:v>532.5</c:v>
                </c:pt>
                <c:pt idx="328">
                  <c:v>532.5</c:v>
                </c:pt>
                <c:pt idx="329">
                  <c:v>532.5</c:v>
                </c:pt>
                <c:pt idx="330">
                  <c:v>535</c:v>
                </c:pt>
                <c:pt idx="331">
                  <c:v>535</c:v>
                </c:pt>
                <c:pt idx="332">
                  <c:v>535</c:v>
                </c:pt>
                <c:pt idx="333">
                  <c:v>535</c:v>
                </c:pt>
                <c:pt idx="334">
                  <c:v>532.5</c:v>
                </c:pt>
                <c:pt idx="335">
                  <c:v>532.5</c:v>
                </c:pt>
                <c:pt idx="336">
                  <c:v>532.5</c:v>
                </c:pt>
                <c:pt idx="337">
                  <c:v>532.5</c:v>
                </c:pt>
                <c:pt idx="338">
                  <c:v>532.5</c:v>
                </c:pt>
                <c:pt idx="339">
                  <c:v>537.5</c:v>
                </c:pt>
                <c:pt idx="340">
                  <c:v>537.5</c:v>
                </c:pt>
                <c:pt idx="341">
                  <c:v>537.5</c:v>
                </c:pt>
                <c:pt idx="342">
                  <c:v>537.5</c:v>
                </c:pt>
                <c:pt idx="343">
                  <c:v>537.5</c:v>
                </c:pt>
                <c:pt idx="344">
                  <c:v>537.5</c:v>
                </c:pt>
                <c:pt idx="345">
                  <c:v>537.5</c:v>
                </c:pt>
                <c:pt idx="346">
                  <c:v>537.5</c:v>
                </c:pt>
                <c:pt idx="347">
                  <c:v>537.5</c:v>
                </c:pt>
                <c:pt idx="348">
                  <c:v>537.5</c:v>
                </c:pt>
                <c:pt idx="349">
                  <c:v>537.5</c:v>
                </c:pt>
                <c:pt idx="350">
                  <c:v>538.5</c:v>
                </c:pt>
                <c:pt idx="351">
                  <c:v>538.5</c:v>
                </c:pt>
                <c:pt idx="352">
                  <c:v>538.5</c:v>
                </c:pt>
                <c:pt idx="353">
                  <c:v>538.5</c:v>
                </c:pt>
                <c:pt idx="354">
                  <c:v>531</c:v>
                </c:pt>
                <c:pt idx="355">
                  <c:v>528.5</c:v>
                </c:pt>
                <c:pt idx="356">
                  <c:v>528.5</c:v>
                </c:pt>
                <c:pt idx="357">
                  <c:v>528.5</c:v>
                </c:pt>
                <c:pt idx="358">
                  <c:v>528.5</c:v>
                </c:pt>
                <c:pt idx="359">
                  <c:v>528.5</c:v>
                </c:pt>
                <c:pt idx="360">
                  <c:v>531</c:v>
                </c:pt>
                <c:pt idx="361">
                  <c:v>531</c:v>
                </c:pt>
                <c:pt idx="362">
                  <c:v>531</c:v>
                </c:pt>
                <c:pt idx="363">
                  <c:v>531</c:v>
                </c:pt>
                <c:pt idx="364">
                  <c:v>531</c:v>
                </c:pt>
                <c:pt idx="365">
                  <c:v>536</c:v>
                </c:pt>
                <c:pt idx="366">
                  <c:v>536</c:v>
                </c:pt>
                <c:pt idx="367">
                  <c:v>536</c:v>
                </c:pt>
                <c:pt idx="368">
                  <c:v>536</c:v>
                </c:pt>
                <c:pt idx="369">
                  <c:v>531</c:v>
                </c:pt>
                <c:pt idx="370">
                  <c:v>531</c:v>
                </c:pt>
                <c:pt idx="371">
                  <c:v>531</c:v>
                </c:pt>
                <c:pt idx="372">
                  <c:v>531</c:v>
                </c:pt>
                <c:pt idx="373">
                  <c:v>531</c:v>
                </c:pt>
                <c:pt idx="374">
                  <c:v>526</c:v>
                </c:pt>
                <c:pt idx="375">
                  <c:v>525.5</c:v>
                </c:pt>
                <c:pt idx="376">
                  <c:v>525.5</c:v>
                </c:pt>
                <c:pt idx="377">
                  <c:v>524.25</c:v>
                </c:pt>
                <c:pt idx="378">
                  <c:v>524.25</c:v>
                </c:pt>
                <c:pt idx="379">
                  <c:v>524.25</c:v>
                </c:pt>
                <c:pt idx="380">
                  <c:v>524.25</c:v>
                </c:pt>
                <c:pt idx="381">
                  <c:v>524.25</c:v>
                </c:pt>
                <c:pt idx="382">
                  <c:v>524.25</c:v>
                </c:pt>
                <c:pt idx="383">
                  <c:v>524.25</c:v>
                </c:pt>
                <c:pt idx="384">
                  <c:v>516.75</c:v>
                </c:pt>
                <c:pt idx="385">
                  <c:v>516.75</c:v>
                </c:pt>
                <c:pt idx="386">
                  <c:v>516.75</c:v>
                </c:pt>
                <c:pt idx="387">
                  <c:v>516.75</c:v>
                </c:pt>
                <c:pt idx="388">
                  <c:v>516.75</c:v>
                </c:pt>
                <c:pt idx="389">
                  <c:v>516.75</c:v>
                </c:pt>
                <c:pt idx="390">
                  <c:v>516.75</c:v>
                </c:pt>
                <c:pt idx="391">
                  <c:v>516.75</c:v>
                </c:pt>
                <c:pt idx="392">
                  <c:v>516.75</c:v>
                </c:pt>
                <c:pt idx="393">
                  <c:v>516.75</c:v>
                </c:pt>
                <c:pt idx="394">
                  <c:v>516.75</c:v>
                </c:pt>
                <c:pt idx="395">
                  <c:v>521.75</c:v>
                </c:pt>
                <c:pt idx="396">
                  <c:v>516.75</c:v>
                </c:pt>
                <c:pt idx="397">
                  <c:v>516.75</c:v>
                </c:pt>
                <c:pt idx="398">
                  <c:v>510.5</c:v>
                </c:pt>
                <c:pt idx="399">
                  <c:v>510.5</c:v>
                </c:pt>
                <c:pt idx="400">
                  <c:v>510.5</c:v>
                </c:pt>
                <c:pt idx="401">
                  <c:v>510.5</c:v>
                </c:pt>
                <c:pt idx="402">
                  <c:v>510.5</c:v>
                </c:pt>
                <c:pt idx="403">
                  <c:v>510.5</c:v>
                </c:pt>
                <c:pt idx="404">
                  <c:v>510.5</c:v>
                </c:pt>
                <c:pt idx="405">
                  <c:v>510.5</c:v>
                </c:pt>
                <c:pt idx="406">
                  <c:v>510.5</c:v>
                </c:pt>
                <c:pt idx="407">
                  <c:v>510.5</c:v>
                </c:pt>
                <c:pt idx="408">
                  <c:v>510.5</c:v>
                </c:pt>
                <c:pt idx="409">
                  <c:v>510.5</c:v>
                </c:pt>
                <c:pt idx="410">
                  <c:v>510.5</c:v>
                </c:pt>
                <c:pt idx="411">
                  <c:v>508</c:v>
                </c:pt>
                <c:pt idx="412">
                  <c:v>508</c:v>
                </c:pt>
                <c:pt idx="413">
                  <c:v>508</c:v>
                </c:pt>
                <c:pt idx="414">
                  <c:v>508</c:v>
                </c:pt>
                <c:pt idx="415">
                  <c:v>509.25</c:v>
                </c:pt>
                <c:pt idx="416">
                  <c:v>509.25</c:v>
                </c:pt>
                <c:pt idx="417">
                  <c:v>508.5</c:v>
                </c:pt>
                <c:pt idx="418">
                  <c:v>508.5</c:v>
                </c:pt>
                <c:pt idx="419">
                  <c:v>508.5</c:v>
                </c:pt>
                <c:pt idx="420">
                  <c:v>506</c:v>
                </c:pt>
                <c:pt idx="421">
                  <c:v>506</c:v>
                </c:pt>
                <c:pt idx="422">
                  <c:v>506</c:v>
                </c:pt>
                <c:pt idx="423">
                  <c:v>506</c:v>
                </c:pt>
                <c:pt idx="424">
                  <c:v>506</c:v>
                </c:pt>
                <c:pt idx="425">
                  <c:v>506</c:v>
                </c:pt>
                <c:pt idx="426">
                  <c:v>506</c:v>
                </c:pt>
                <c:pt idx="427">
                  <c:v>506</c:v>
                </c:pt>
                <c:pt idx="428">
                  <c:v>506</c:v>
                </c:pt>
                <c:pt idx="429">
                  <c:v>506</c:v>
                </c:pt>
                <c:pt idx="430">
                  <c:v>503.5</c:v>
                </c:pt>
                <c:pt idx="431">
                  <c:v>503.5</c:v>
                </c:pt>
                <c:pt idx="432">
                  <c:v>503.5</c:v>
                </c:pt>
                <c:pt idx="433">
                  <c:v>503.5</c:v>
                </c:pt>
                <c:pt idx="434">
                  <c:v>503.5</c:v>
                </c:pt>
                <c:pt idx="435">
                  <c:v>498.5</c:v>
                </c:pt>
                <c:pt idx="436">
                  <c:v>498.5</c:v>
                </c:pt>
                <c:pt idx="437">
                  <c:v>498.5</c:v>
                </c:pt>
                <c:pt idx="438">
                  <c:v>498.5</c:v>
                </c:pt>
                <c:pt idx="439">
                  <c:v>498.5</c:v>
                </c:pt>
                <c:pt idx="440">
                  <c:v>498.5</c:v>
                </c:pt>
                <c:pt idx="441">
                  <c:v>498.5</c:v>
                </c:pt>
                <c:pt idx="442">
                  <c:v>491.5</c:v>
                </c:pt>
                <c:pt idx="443">
                  <c:v>491.5</c:v>
                </c:pt>
                <c:pt idx="444">
                  <c:v>491.5</c:v>
                </c:pt>
                <c:pt idx="445">
                  <c:v>485.25</c:v>
                </c:pt>
                <c:pt idx="446">
                  <c:v>485.25</c:v>
                </c:pt>
                <c:pt idx="447">
                  <c:v>445.25</c:v>
                </c:pt>
                <c:pt idx="448">
                  <c:v>445.25</c:v>
                </c:pt>
                <c:pt idx="449">
                  <c:v>445.25</c:v>
                </c:pt>
                <c:pt idx="450">
                  <c:v>445.25</c:v>
                </c:pt>
                <c:pt idx="451">
                  <c:v>445.25</c:v>
                </c:pt>
                <c:pt idx="452">
                  <c:v>445.25</c:v>
                </c:pt>
                <c:pt idx="453">
                  <c:v>445.25</c:v>
                </c:pt>
                <c:pt idx="454">
                  <c:v>445.25</c:v>
                </c:pt>
                <c:pt idx="455">
                  <c:v>445.25</c:v>
                </c:pt>
                <c:pt idx="456">
                  <c:v>445.25</c:v>
                </c:pt>
                <c:pt idx="457">
                  <c:v>445.25</c:v>
                </c:pt>
                <c:pt idx="458">
                  <c:v>445.25</c:v>
                </c:pt>
                <c:pt idx="459">
                  <c:v>426.5</c:v>
                </c:pt>
                <c:pt idx="460">
                  <c:v>426.5</c:v>
                </c:pt>
                <c:pt idx="461">
                  <c:v>426.5</c:v>
                </c:pt>
                <c:pt idx="462">
                  <c:v>426.5</c:v>
                </c:pt>
                <c:pt idx="463">
                  <c:v>406.25</c:v>
                </c:pt>
                <c:pt idx="464">
                  <c:v>406.25</c:v>
                </c:pt>
                <c:pt idx="465">
                  <c:v>406.25</c:v>
                </c:pt>
                <c:pt idx="466">
                  <c:v>406.25</c:v>
                </c:pt>
                <c:pt idx="467">
                  <c:v>411.25</c:v>
                </c:pt>
                <c:pt idx="468">
                  <c:v>411.25</c:v>
                </c:pt>
                <c:pt idx="469">
                  <c:v>411.25</c:v>
                </c:pt>
                <c:pt idx="470">
                  <c:v>411.25</c:v>
                </c:pt>
                <c:pt idx="471">
                  <c:v>411.25</c:v>
                </c:pt>
                <c:pt idx="472">
                  <c:v>413.75</c:v>
                </c:pt>
                <c:pt idx="473">
                  <c:v>413.75</c:v>
                </c:pt>
                <c:pt idx="475">
                  <c:v>413.75</c:v>
                </c:pt>
                <c:pt idx="476">
                  <c:v>413.75</c:v>
                </c:pt>
                <c:pt idx="477">
                  <c:v>416.25</c:v>
                </c:pt>
                <c:pt idx="478">
                  <c:v>416.25</c:v>
                </c:pt>
                <c:pt idx="479">
                  <c:v>416.25</c:v>
                </c:pt>
                <c:pt idx="480">
                  <c:v>416.25</c:v>
                </c:pt>
                <c:pt idx="481">
                  <c:v>416.25</c:v>
                </c:pt>
                <c:pt idx="482">
                  <c:v>418.75</c:v>
                </c:pt>
                <c:pt idx="483">
                  <c:v>416.25</c:v>
                </c:pt>
                <c:pt idx="484">
                  <c:v>416.25</c:v>
                </c:pt>
                <c:pt idx="485">
                  <c:v>416.25</c:v>
                </c:pt>
                <c:pt idx="486">
                  <c:v>416.25</c:v>
                </c:pt>
                <c:pt idx="487">
                  <c:v>416.25</c:v>
                </c:pt>
                <c:pt idx="488">
                  <c:v>416.25</c:v>
                </c:pt>
                <c:pt idx="489">
                  <c:v>416.25</c:v>
                </c:pt>
                <c:pt idx="490">
                  <c:v>417.5</c:v>
                </c:pt>
                <c:pt idx="491">
                  <c:v>417.5</c:v>
                </c:pt>
                <c:pt idx="492">
                  <c:v>422.5</c:v>
                </c:pt>
                <c:pt idx="493">
                  <c:v>422.5</c:v>
                </c:pt>
                <c:pt idx="494">
                  <c:v>422.5</c:v>
                </c:pt>
                <c:pt idx="495">
                  <c:v>422.5</c:v>
                </c:pt>
                <c:pt idx="496">
                  <c:v>422.5</c:v>
                </c:pt>
                <c:pt idx="497">
                  <c:v>427.5</c:v>
                </c:pt>
                <c:pt idx="498">
                  <c:v>427.5</c:v>
                </c:pt>
                <c:pt idx="499">
                  <c:v>427.5</c:v>
                </c:pt>
                <c:pt idx="500">
                  <c:v>427.5</c:v>
                </c:pt>
                <c:pt idx="501">
                  <c:v>427.5</c:v>
                </c:pt>
                <c:pt idx="502">
                  <c:v>430</c:v>
                </c:pt>
                <c:pt idx="503">
                  <c:v>430</c:v>
                </c:pt>
                <c:pt idx="504">
                  <c:v>430</c:v>
                </c:pt>
                <c:pt idx="505">
                  <c:v>430</c:v>
                </c:pt>
                <c:pt idx="506">
                  <c:v>430</c:v>
                </c:pt>
                <c:pt idx="507">
                  <c:v>432.5</c:v>
                </c:pt>
                <c:pt idx="508">
                  <c:v>437.5</c:v>
                </c:pt>
                <c:pt idx="509">
                  <c:v>437.5</c:v>
                </c:pt>
                <c:pt idx="510">
                  <c:v>437.5</c:v>
                </c:pt>
                <c:pt idx="511">
                  <c:v>437.5</c:v>
                </c:pt>
                <c:pt idx="512">
                  <c:v>437.5</c:v>
                </c:pt>
                <c:pt idx="513">
                  <c:v>446.25</c:v>
                </c:pt>
                <c:pt idx="514">
                  <c:v>446.25</c:v>
                </c:pt>
                <c:pt idx="515">
                  <c:v>446.25</c:v>
                </c:pt>
                <c:pt idx="516">
                  <c:v>446.25</c:v>
                </c:pt>
                <c:pt idx="517">
                  <c:v>446.25</c:v>
                </c:pt>
                <c:pt idx="518">
                  <c:v>443.75</c:v>
                </c:pt>
                <c:pt idx="519">
                  <c:v>443.75</c:v>
                </c:pt>
                <c:pt idx="520">
                  <c:v>443.75</c:v>
                </c:pt>
                <c:pt idx="521">
                  <c:v>443.75</c:v>
                </c:pt>
                <c:pt idx="522">
                  <c:v>443.75</c:v>
                </c:pt>
                <c:pt idx="523">
                  <c:v>443.75</c:v>
                </c:pt>
                <c:pt idx="524">
                  <c:v>443.75</c:v>
                </c:pt>
                <c:pt idx="525">
                  <c:v>443.75</c:v>
                </c:pt>
                <c:pt idx="526">
                  <c:v>443.75</c:v>
                </c:pt>
                <c:pt idx="527">
                  <c:v>446.25</c:v>
                </c:pt>
                <c:pt idx="542">
                  <c:v>446</c:v>
                </c:pt>
                <c:pt idx="543">
                  <c:v>446</c:v>
                </c:pt>
                <c:pt idx="544">
                  <c:v>446</c:v>
                </c:pt>
                <c:pt idx="545">
                  <c:v>446</c:v>
                </c:pt>
                <c:pt idx="546">
                  <c:v>446</c:v>
                </c:pt>
                <c:pt idx="547">
                  <c:v>438.5</c:v>
                </c:pt>
                <c:pt idx="548">
                  <c:v>438</c:v>
                </c:pt>
                <c:pt idx="549">
                  <c:v>438</c:v>
                </c:pt>
                <c:pt idx="550">
                  <c:v>438</c:v>
                </c:pt>
                <c:pt idx="551">
                  <c:v>438</c:v>
                </c:pt>
                <c:pt idx="552">
                  <c:v>435.5</c:v>
                </c:pt>
                <c:pt idx="553">
                  <c:v>435.5</c:v>
                </c:pt>
                <c:pt idx="554">
                  <c:v>435.5</c:v>
                </c:pt>
                <c:pt idx="555">
                  <c:v>435.5</c:v>
                </c:pt>
                <c:pt idx="556">
                  <c:v>435.5</c:v>
                </c:pt>
                <c:pt idx="557">
                  <c:v>435.5</c:v>
                </c:pt>
                <c:pt idx="558">
                  <c:v>435.5</c:v>
                </c:pt>
                <c:pt idx="559">
                  <c:v>435.5</c:v>
                </c:pt>
                <c:pt idx="560">
                  <c:v>435.5</c:v>
                </c:pt>
                <c:pt idx="561">
                  <c:v>435.5</c:v>
                </c:pt>
                <c:pt idx="562">
                  <c:v>435.5</c:v>
                </c:pt>
                <c:pt idx="563">
                  <c:v>433</c:v>
                </c:pt>
                <c:pt idx="564">
                  <c:v>433</c:v>
                </c:pt>
                <c:pt idx="565">
                  <c:v>433</c:v>
                </c:pt>
                <c:pt idx="566">
                  <c:v>433</c:v>
                </c:pt>
                <c:pt idx="567">
                  <c:v>433</c:v>
                </c:pt>
                <c:pt idx="568">
                  <c:v>433</c:v>
                </c:pt>
                <c:pt idx="569">
                  <c:v>433</c:v>
                </c:pt>
                <c:pt idx="570">
                  <c:v>433</c:v>
                </c:pt>
                <c:pt idx="571">
                  <c:v>433</c:v>
                </c:pt>
                <c:pt idx="572">
                  <c:v>433</c:v>
                </c:pt>
                <c:pt idx="573">
                  <c:v>430.5</c:v>
                </c:pt>
                <c:pt idx="574">
                  <c:v>421.75</c:v>
                </c:pt>
                <c:pt idx="575">
                  <c:v>421.75</c:v>
                </c:pt>
                <c:pt idx="576">
                  <c:v>421.75</c:v>
                </c:pt>
                <c:pt idx="577">
                  <c:v>421.75</c:v>
                </c:pt>
                <c:pt idx="578">
                  <c:v>424.25</c:v>
                </c:pt>
                <c:pt idx="579">
                  <c:v>424.25</c:v>
                </c:pt>
                <c:pt idx="580">
                  <c:v>426.25</c:v>
                </c:pt>
                <c:pt idx="581">
                  <c:v>426.25</c:v>
                </c:pt>
                <c:pt idx="582">
                  <c:v>426.25</c:v>
                </c:pt>
                <c:pt idx="583">
                  <c:v>426.25</c:v>
                </c:pt>
                <c:pt idx="584">
                  <c:v>426.25</c:v>
                </c:pt>
                <c:pt idx="585">
                  <c:v>426.25</c:v>
                </c:pt>
                <c:pt idx="586">
                  <c:v>430.25</c:v>
                </c:pt>
                <c:pt idx="587">
                  <c:v>430.25</c:v>
                </c:pt>
                <c:pt idx="588">
                  <c:v>430.25</c:v>
                </c:pt>
                <c:pt idx="589">
                  <c:v>430.25</c:v>
                </c:pt>
                <c:pt idx="590">
                  <c:v>430.25</c:v>
                </c:pt>
                <c:pt idx="591">
                  <c:v>430.25</c:v>
                </c:pt>
                <c:pt idx="592">
                  <c:v>430.25</c:v>
                </c:pt>
                <c:pt idx="593">
                  <c:v>430.25</c:v>
                </c:pt>
                <c:pt idx="594">
                  <c:v>412</c:v>
                </c:pt>
                <c:pt idx="595">
                  <c:v>412</c:v>
                </c:pt>
                <c:pt idx="596">
                  <c:v>412</c:v>
                </c:pt>
                <c:pt idx="597">
                  <c:v>412</c:v>
                </c:pt>
                <c:pt idx="598">
                  <c:v>409.5</c:v>
                </c:pt>
                <c:pt idx="599">
                  <c:v>409.5</c:v>
                </c:pt>
                <c:pt idx="600">
                  <c:v>409.5</c:v>
                </c:pt>
                <c:pt idx="601">
                  <c:v>409.5</c:v>
                </c:pt>
                <c:pt idx="602">
                  <c:v>409.5</c:v>
                </c:pt>
                <c:pt idx="603">
                  <c:v>409.5</c:v>
                </c:pt>
                <c:pt idx="604">
                  <c:v>412</c:v>
                </c:pt>
                <c:pt idx="605">
                  <c:v>412</c:v>
                </c:pt>
                <c:pt idx="606">
                  <c:v>412</c:v>
                </c:pt>
                <c:pt idx="607">
                  <c:v>412</c:v>
                </c:pt>
                <c:pt idx="608">
                  <c:v>412</c:v>
                </c:pt>
                <c:pt idx="609">
                  <c:v>412</c:v>
                </c:pt>
                <c:pt idx="610">
                  <c:v>412</c:v>
                </c:pt>
                <c:pt idx="611">
                  <c:v>412</c:v>
                </c:pt>
                <c:pt idx="612">
                  <c:v>412</c:v>
                </c:pt>
                <c:pt idx="613">
                  <c:v>414.5</c:v>
                </c:pt>
                <c:pt idx="614">
                  <c:v>414.5</c:v>
                </c:pt>
                <c:pt idx="615">
                  <c:v>416.75</c:v>
                </c:pt>
                <c:pt idx="616">
                  <c:v>416.75</c:v>
                </c:pt>
                <c:pt idx="617">
                  <c:v>418.25</c:v>
                </c:pt>
                <c:pt idx="618">
                  <c:v>418.25</c:v>
                </c:pt>
                <c:pt idx="619">
                  <c:v>418.25</c:v>
                </c:pt>
                <c:pt idx="620">
                  <c:v>417.75</c:v>
                </c:pt>
                <c:pt idx="621">
                  <c:v>418.25</c:v>
                </c:pt>
                <c:pt idx="622">
                  <c:v>420.75</c:v>
                </c:pt>
                <c:pt idx="623">
                  <c:v>420.75</c:v>
                </c:pt>
                <c:pt idx="624">
                  <c:v>420.75</c:v>
                </c:pt>
                <c:pt idx="625">
                  <c:v>428.25</c:v>
                </c:pt>
                <c:pt idx="626">
                  <c:v>428.25</c:v>
                </c:pt>
                <c:pt idx="627">
                  <c:v>425.25</c:v>
                </c:pt>
                <c:pt idx="628">
                  <c:v>428.25</c:v>
                </c:pt>
                <c:pt idx="629">
                  <c:v>428.25</c:v>
                </c:pt>
                <c:pt idx="630">
                  <c:v>428.25</c:v>
                </c:pt>
                <c:pt idx="631">
                  <c:v>428.25</c:v>
                </c:pt>
                <c:pt idx="632">
                  <c:v>428.25</c:v>
                </c:pt>
                <c:pt idx="633">
                  <c:v>428.25</c:v>
                </c:pt>
                <c:pt idx="634">
                  <c:v>425.75</c:v>
                </c:pt>
                <c:pt idx="635">
                  <c:v>425.75</c:v>
                </c:pt>
                <c:pt idx="636">
                  <c:v>425.75</c:v>
                </c:pt>
                <c:pt idx="637">
                  <c:v>425.75</c:v>
                </c:pt>
                <c:pt idx="638">
                  <c:v>425.75</c:v>
                </c:pt>
                <c:pt idx="639">
                  <c:v>425.75</c:v>
                </c:pt>
                <c:pt idx="640">
                  <c:v>428.25</c:v>
                </c:pt>
                <c:pt idx="641">
                  <c:v>433.5</c:v>
                </c:pt>
                <c:pt idx="642">
                  <c:v>433.5</c:v>
                </c:pt>
                <c:pt idx="643">
                  <c:v>435.5</c:v>
                </c:pt>
                <c:pt idx="644">
                  <c:v>434.375</c:v>
                </c:pt>
                <c:pt idx="645">
                  <c:v>434.375</c:v>
                </c:pt>
                <c:pt idx="646">
                  <c:v>434.375</c:v>
                </c:pt>
                <c:pt idx="647">
                  <c:v>434.375</c:v>
                </c:pt>
                <c:pt idx="648">
                  <c:v>434.375</c:v>
                </c:pt>
                <c:pt idx="649">
                  <c:v>431.875</c:v>
                </c:pt>
                <c:pt idx="650">
                  <c:v>431.875</c:v>
                </c:pt>
                <c:pt idx="651">
                  <c:v>431.875</c:v>
                </c:pt>
                <c:pt idx="652">
                  <c:v>431.875</c:v>
                </c:pt>
                <c:pt idx="653">
                  <c:v>431.875</c:v>
                </c:pt>
                <c:pt idx="654">
                  <c:v>431.875</c:v>
                </c:pt>
                <c:pt idx="655">
                  <c:v>431.875</c:v>
                </c:pt>
                <c:pt idx="656">
                  <c:v>431.875</c:v>
                </c:pt>
                <c:pt idx="657">
                  <c:v>431.875</c:v>
                </c:pt>
                <c:pt idx="658">
                  <c:v>431.875</c:v>
                </c:pt>
                <c:pt idx="659">
                  <c:v>431.875</c:v>
                </c:pt>
                <c:pt idx="660">
                  <c:v>431.875</c:v>
                </c:pt>
                <c:pt idx="661">
                  <c:v>434.375</c:v>
                </c:pt>
                <c:pt idx="662">
                  <c:v>434.375</c:v>
                </c:pt>
                <c:pt idx="663">
                  <c:v>434.375</c:v>
                </c:pt>
                <c:pt idx="664">
                  <c:v>434.375</c:v>
                </c:pt>
                <c:pt idx="665">
                  <c:v>436.875</c:v>
                </c:pt>
                <c:pt idx="666">
                  <c:v>436.875</c:v>
                </c:pt>
                <c:pt idx="667">
                  <c:v>436.875</c:v>
                </c:pt>
                <c:pt idx="668">
                  <c:v>436.875</c:v>
                </c:pt>
                <c:pt idx="669">
                  <c:v>436.875</c:v>
                </c:pt>
                <c:pt idx="670">
                  <c:v>436.875</c:v>
                </c:pt>
                <c:pt idx="671">
                  <c:v>436.875</c:v>
                </c:pt>
                <c:pt idx="672">
                  <c:v>436.875</c:v>
                </c:pt>
                <c:pt idx="673">
                  <c:v>436.875</c:v>
                </c:pt>
                <c:pt idx="674">
                  <c:v>436.875</c:v>
                </c:pt>
                <c:pt idx="675">
                  <c:v>436.75</c:v>
                </c:pt>
                <c:pt idx="676">
                  <c:v>436.75</c:v>
                </c:pt>
                <c:pt idx="677">
                  <c:v>436.875</c:v>
                </c:pt>
                <c:pt idx="678">
                  <c:v>436.875</c:v>
                </c:pt>
                <c:pt idx="679">
                  <c:v>439.25</c:v>
                </c:pt>
                <c:pt idx="680">
                  <c:v>439.25</c:v>
                </c:pt>
                <c:pt idx="681">
                  <c:v>440.5</c:v>
                </c:pt>
                <c:pt idx="682">
                  <c:v>440.5</c:v>
                </c:pt>
                <c:pt idx="683">
                  <c:v>440.5</c:v>
                </c:pt>
                <c:pt idx="684">
                  <c:v>440.5</c:v>
                </c:pt>
                <c:pt idx="685">
                  <c:v>440.5</c:v>
                </c:pt>
                <c:pt idx="686">
                  <c:v>440.5</c:v>
                </c:pt>
                <c:pt idx="687">
                  <c:v>441</c:v>
                </c:pt>
                <c:pt idx="688">
                  <c:v>443</c:v>
                </c:pt>
                <c:pt idx="689">
                  <c:v>443</c:v>
                </c:pt>
                <c:pt idx="690">
                  <c:v>443</c:v>
                </c:pt>
                <c:pt idx="691">
                  <c:v>443</c:v>
                </c:pt>
                <c:pt idx="692">
                  <c:v>443</c:v>
                </c:pt>
                <c:pt idx="693">
                  <c:v>441.875</c:v>
                </c:pt>
                <c:pt idx="694">
                  <c:v>443</c:v>
                </c:pt>
                <c:pt idx="695">
                  <c:v>440.5</c:v>
                </c:pt>
                <c:pt idx="696">
                  <c:v>440.5</c:v>
                </c:pt>
                <c:pt idx="697">
                  <c:v>440.5</c:v>
                </c:pt>
                <c:pt idx="698">
                  <c:v>440.5</c:v>
                </c:pt>
                <c:pt idx="699">
                  <c:v>440.5</c:v>
                </c:pt>
                <c:pt idx="700">
                  <c:v>440.5</c:v>
                </c:pt>
                <c:pt idx="701">
                  <c:v>440.5</c:v>
                </c:pt>
                <c:pt idx="702">
                  <c:v>440.5</c:v>
                </c:pt>
                <c:pt idx="703">
                  <c:v>440.5</c:v>
                </c:pt>
                <c:pt idx="704">
                  <c:v>440.5</c:v>
                </c:pt>
                <c:pt idx="705">
                  <c:v>440.5</c:v>
                </c:pt>
                <c:pt idx="706">
                  <c:v>440.5</c:v>
                </c:pt>
                <c:pt idx="707">
                  <c:v>440.5</c:v>
                </c:pt>
                <c:pt idx="708">
                  <c:v>437.75</c:v>
                </c:pt>
                <c:pt idx="709">
                  <c:v>437.75</c:v>
                </c:pt>
                <c:pt idx="710">
                  <c:v>437.75</c:v>
                </c:pt>
                <c:pt idx="711">
                  <c:v>437.75</c:v>
                </c:pt>
                <c:pt idx="712">
                  <c:v>437.75</c:v>
                </c:pt>
                <c:pt idx="713">
                  <c:v>437.75</c:v>
                </c:pt>
                <c:pt idx="714">
                  <c:v>437.75</c:v>
                </c:pt>
                <c:pt idx="715">
                  <c:v>436.5</c:v>
                </c:pt>
                <c:pt idx="716">
                  <c:v>436.5</c:v>
                </c:pt>
                <c:pt idx="717">
                  <c:v>436.5</c:v>
                </c:pt>
                <c:pt idx="718">
                  <c:v>436.5</c:v>
                </c:pt>
                <c:pt idx="719">
                  <c:v>436.5</c:v>
                </c:pt>
                <c:pt idx="720">
                  <c:v>436.5</c:v>
                </c:pt>
                <c:pt idx="721">
                  <c:v>436.5</c:v>
                </c:pt>
                <c:pt idx="722">
                  <c:v>434</c:v>
                </c:pt>
                <c:pt idx="723">
                  <c:v>434</c:v>
                </c:pt>
                <c:pt idx="724">
                  <c:v>434</c:v>
                </c:pt>
                <c:pt idx="725">
                  <c:v>434</c:v>
                </c:pt>
                <c:pt idx="726">
                  <c:v>434</c:v>
                </c:pt>
                <c:pt idx="727">
                  <c:v>426.5</c:v>
                </c:pt>
                <c:pt idx="728">
                  <c:v>424</c:v>
                </c:pt>
                <c:pt idx="729">
                  <c:v>424</c:v>
                </c:pt>
                <c:pt idx="730">
                  <c:v>424</c:v>
                </c:pt>
                <c:pt idx="731">
                  <c:v>426.5</c:v>
                </c:pt>
                <c:pt idx="732">
                  <c:v>417.75</c:v>
                </c:pt>
                <c:pt idx="733">
                  <c:v>417.75</c:v>
                </c:pt>
                <c:pt idx="734">
                  <c:v>417.75</c:v>
                </c:pt>
                <c:pt idx="735">
                  <c:v>417.75</c:v>
                </c:pt>
                <c:pt idx="736">
                  <c:v>417.75</c:v>
                </c:pt>
                <c:pt idx="737">
                  <c:v>417.75</c:v>
                </c:pt>
                <c:pt idx="738">
                  <c:v>417.75</c:v>
                </c:pt>
                <c:pt idx="739">
                  <c:v>417.75</c:v>
                </c:pt>
                <c:pt idx="740">
                  <c:v>417.75</c:v>
                </c:pt>
                <c:pt idx="741">
                  <c:v>417.75</c:v>
                </c:pt>
                <c:pt idx="742">
                  <c:v>417.75</c:v>
                </c:pt>
                <c:pt idx="743">
                  <c:v>417.75</c:v>
                </c:pt>
                <c:pt idx="744">
                  <c:v>417.75</c:v>
                </c:pt>
                <c:pt idx="745">
                  <c:v>417.75</c:v>
                </c:pt>
                <c:pt idx="746">
                  <c:v>417.75</c:v>
                </c:pt>
                <c:pt idx="747">
                  <c:v>417.75</c:v>
                </c:pt>
                <c:pt idx="748">
                  <c:v>415</c:v>
                </c:pt>
                <c:pt idx="749">
                  <c:v>415</c:v>
                </c:pt>
                <c:pt idx="750">
                  <c:v>415</c:v>
                </c:pt>
                <c:pt idx="751">
                  <c:v>414.875</c:v>
                </c:pt>
                <c:pt idx="752">
                  <c:v>415</c:v>
                </c:pt>
                <c:pt idx="753">
                  <c:v>415</c:v>
                </c:pt>
                <c:pt idx="754">
                  <c:v>415</c:v>
                </c:pt>
                <c:pt idx="755">
                  <c:v>415</c:v>
                </c:pt>
                <c:pt idx="756">
                  <c:v>415</c:v>
                </c:pt>
                <c:pt idx="757">
                  <c:v>417.5</c:v>
                </c:pt>
                <c:pt idx="758">
                  <c:v>417.5</c:v>
                </c:pt>
                <c:pt idx="759">
                  <c:v>417.5</c:v>
                </c:pt>
                <c:pt idx="760">
                  <c:v>417.5</c:v>
                </c:pt>
                <c:pt idx="761">
                  <c:v>415.875</c:v>
                </c:pt>
                <c:pt idx="762">
                  <c:v>420</c:v>
                </c:pt>
                <c:pt idx="763">
                  <c:v>420</c:v>
                </c:pt>
                <c:pt idx="764">
                  <c:v>420</c:v>
                </c:pt>
                <c:pt idx="765">
                  <c:v>420</c:v>
                </c:pt>
                <c:pt idx="766">
                  <c:v>420</c:v>
                </c:pt>
                <c:pt idx="767">
                  <c:v>430</c:v>
                </c:pt>
                <c:pt idx="768">
                  <c:v>430</c:v>
                </c:pt>
                <c:pt idx="769">
                  <c:v>430</c:v>
                </c:pt>
                <c:pt idx="770">
                  <c:v>430</c:v>
                </c:pt>
                <c:pt idx="771">
                  <c:v>430</c:v>
                </c:pt>
                <c:pt idx="772">
                  <c:v>428.375</c:v>
                </c:pt>
                <c:pt idx="773">
                  <c:v>430</c:v>
                </c:pt>
                <c:pt idx="774">
                  <c:v>432.5</c:v>
                </c:pt>
                <c:pt idx="775">
                  <c:v>432.5</c:v>
                </c:pt>
                <c:pt idx="776">
                  <c:v>432.5</c:v>
                </c:pt>
                <c:pt idx="777">
                  <c:v>437.5</c:v>
                </c:pt>
                <c:pt idx="778">
                  <c:v>437.5</c:v>
                </c:pt>
                <c:pt idx="779">
                  <c:v>445</c:v>
                </c:pt>
                <c:pt idx="780">
                  <c:v>445</c:v>
                </c:pt>
                <c:pt idx="781">
                  <c:v>445</c:v>
                </c:pt>
                <c:pt idx="782">
                  <c:v>438.75</c:v>
                </c:pt>
                <c:pt idx="783">
                  <c:v>445</c:v>
                </c:pt>
                <c:pt idx="784">
                  <c:v>445</c:v>
                </c:pt>
                <c:pt idx="785">
                  <c:v>445</c:v>
                </c:pt>
                <c:pt idx="786">
                  <c:v>437.75</c:v>
                </c:pt>
                <c:pt idx="787">
                  <c:v>437.75</c:v>
                </c:pt>
                <c:pt idx="788">
                  <c:v>437.75</c:v>
                </c:pt>
                <c:pt idx="789">
                  <c:v>437.75</c:v>
                </c:pt>
                <c:pt idx="790">
                  <c:v>437.75</c:v>
                </c:pt>
                <c:pt idx="791">
                  <c:v>437.75</c:v>
                </c:pt>
                <c:pt idx="792">
                  <c:v>445</c:v>
                </c:pt>
                <c:pt idx="793">
                  <c:v>445</c:v>
                </c:pt>
                <c:pt idx="794">
                  <c:v>451.5</c:v>
                </c:pt>
                <c:pt idx="795">
                  <c:v>451.5</c:v>
                </c:pt>
                <c:pt idx="796">
                  <c:v>451.5</c:v>
                </c:pt>
                <c:pt idx="797">
                  <c:v>451.5</c:v>
                </c:pt>
                <c:pt idx="798">
                  <c:v>449</c:v>
                </c:pt>
                <c:pt idx="799">
                  <c:v>449</c:v>
                </c:pt>
                <c:pt idx="800">
                  <c:v>449</c:v>
                </c:pt>
                <c:pt idx="801">
                  <c:v>449</c:v>
                </c:pt>
                <c:pt idx="802">
                  <c:v>449</c:v>
                </c:pt>
                <c:pt idx="803">
                  <c:v>449</c:v>
                </c:pt>
                <c:pt idx="804">
                  <c:v>449</c:v>
                </c:pt>
                <c:pt idx="805">
                  <c:v>449</c:v>
                </c:pt>
                <c:pt idx="806">
                  <c:v>449</c:v>
                </c:pt>
                <c:pt idx="807">
                  <c:v>449</c:v>
                </c:pt>
                <c:pt idx="808">
                  <c:v>451.5</c:v>
                </c:pt>
                <c:pt idx="809">
                  <c:v>451.5</c:v>
                </c:pt>
                <c:pt idx="810">
                  <c:v>451.5</c:v>
                </c:pt>
                <c:pt idx="811">
                  <c:v>451.5</c:v>
                </c:pt>
                <c:pt idx="812">
                  <c:v>451.5</c:v>
                </c:pt>
                <c:pt idx="813">
                  <c:v>451.5</c:v>
                </c:pt>
                <c:pt idx="814">
                  <c:v>451.5</c:v>
                </c:pt>
                <c:pt idx="815">
                  <c:v>452.75</c:v>
                </c:pt>
                <c:pt idx="816">
                  <c:v>452.75</c:v>
                </c:pt>
                <c:pt idx="817">
                  <c:v>452.75</c:v>
                </c:pt>
                <c:pt idx="818">
                  <c:v>461.5</c:v>
                </c:pt>
                <c:pt idx="819">
                  <c:v>461.5</c:v>
                </c:pt>
                <c:pt idx="820">
                  <c:v>461.5</c:v>
                </c:pt>
                <c:pt idx="821">
                  <c:v>461.5</c:v>
                </c:pt>
                <c:pt idx="822">
                  <c:v>461.5</c:v>
                </c:pt>
                <c:pt idx="823">
                  <c:v>464</c:v>
                </c:pt>
                <c:pt idx="824">
                  <c:v>464</c:v>
                </c:pt>
                <c:pt idx="825">
                  <c:v>464</c:v>
                </c:pt>
                <c:pt idx="826">
                  <c:v>464</c:v>
                </c:pt>
                <c:pt idx="827">
                  <c:v>464</c:v>
                </c:pt>
                <c:pt idx="828">
                  <c:v>464</c:v>
                </c:pt>
                <c:pt idx="829">
                  <c:v>466.5</c:v>
                </c:pt>
                <c:pt idx="830">
                  <c:v>466.5</c:v>
                </c:pt>
                <c:pt idx="831">
                  <c:v>466.5</c:v>
                </c:pt>
                <c:pt idx="832">
                  <c:v>466.5</c:v>
                </c:pt>
                <c:pt idx="833">
                  <c:v>466.5</c:v>
                </c:pt>
                <c:pt idx="834">
                  <c:v>466.5</c:v>
                </c:pt>
                <c:pt idx="835">
                  <c:v>466.5</c:v>
                </c:pt>
                <c:pt idx="836">
                  <c:v>466.5</c:v>
                </c:pt>
                <c:pt idx="837">
                  <c:v>466.5</c:v>
                </c:pt>
                <c:pt idx="838">
                  <c:v>466.5</c:v>
                </c:pt>
                <c:pt idx="839">
                  <c:v>466.5</c:v>
                </c:pt>
                <c:pt idx="840">
                  <c:v>466.5</c:v>
                </c:pt>
                <c:pt idx="841">
                  <c:v>466.5</c:v>
                </c:pt>
                <c:pt idx="842">
                  <c:v>466.5</c:v>
                </c:pt>
                <c:pt idx="843">
                  <c:v>466.5</c:v>
                </c:pt>
                <c:pt idx="844">
                  <c:v>471.5</c:v>
                </c:pt>
                <c:pt idx="845">
                  <c:v>471.5</c:v>
                </c:pt>
                <c:pt idx="846">
                  <c:v>471.5</c:v>
                </c:pt>
                <c:pt idx="847">
                  <c:v>471.5</c:v>
                </c:pt>
                <c:pt idx="848">
                  <c:v>471.5</c:v>
                </c:pt>
                <c:pt idx="849">
                  <c:v>471.5</c:v>
                </c:pt>
                <c:pt idx="850">
                  <c:v>471.5</c:v>
                </c:pt>
                <c:pt idx="851">
                  <c:v>471.5</c:v>
                </c:pt>
                <c:pt idx="852">
                  <c:v>471.5</c:v>
                </c:pt>
                <c:pt idx="853">
                  <c:v>471.5</c:v>
                </c:pt>
                <c:pt idx="854">
                  <c:v>464.125</c:v>
                </c:pt>
                <c:pt idx="855">
                  <c:v>464.125</c:v>
                </c:pt>
                <c:pt idx="856">
                  <c:v>471.5</c:v>
                </c:pt>
                <c:pt idx="857">
                  <c:v>471.5</c:v>
                </c:pt>
                <c:pt idx="858">
                  <c:v>471.5</c:v>
                </c:pt>
                <c:pt idx="859">
                  <c:v>464.125</c:v>
                </c:pt>
                <c:pt idx="860">
                  <c:v>471.5</c:v>
                </c:pt>
                <c:pt idx="861">
                  <c:v>471.5</c:v>
                </c:pt>
                <c:pt idx="862">
                  <c:v>477.25</c:v>
                </c:pt>
                <c:pt idx="863">
                  <c:v>477.25</c:v>
                </c:pt>
                <c:pt idx="864">
                  <c:v>482.25</c:v>
                </c:pt>
                <c:pt idx="865">
                  <c:v>480.625</c:v>
                </c:pt>
                <c:pt idx="866">
                  <c:v>480.625</c:v>
                </c:pt>
                <c:pt idx="867">
                  <c:v>482.25</c:v>
                </c:pt>
                <c:pt idx="868">
                  <c:v>482.25</c:v>
                </c:pt>
                <c:pt idx="869">
                  <c:v>479.75</c:v>
                </c:pt>
                <c:pt idx="870">
                  <c:v>478.125</c:v>
                </c:pt>
                <c:pt idx="871">
                  <c:v>479.75</c:v>
                </c:pt>
                <c:pt idx="872">
                  <c:v>479.75</c:v>
                </c:pt>
                <c:pt idx="873">
                  <c:v>479.75</c:v>
                </c:pt>
                <c:pt idx="874">
                  <c:v>475.625</c:v>
                </c:pt>
                <c:pt idx="875">
                  <c:v>477.25</c:v>
                </c:pt>
                <c:pt idx="876">
                  <c:v>477.25</c:v>
                </c:pt>
                <c:pt idx="877">
                  <c:v>477.25</c:v>
                </c:pt>
                <c:pt idx="878">
                  <c:v>469.75</c:v>
                </c:pt>
                <c:pt idx="879">
                  <c:v>469.75</c:v>
                </c:pt>
                <c:pt idx="880">
                  <c:v>470</c:v>
                </c:pt>
                <c:pt idx="881">
                  <c:v>470</c:v>
                </c:pt>
                <c:pt idx="882">
                  <c:v>470</c:v>
                </c:pt>
                <c:pt idx="883">
                  <c:v>471.5</c:v>
                </c:pt>
                <c:pt idx="884">
                  <c:v>470</c:v>
                </c:pt>
                <c:pt idx="885">
                  <c:v>470</c:v>
                </c:pt>
                <c:pt idx="886">
                  <c:v>470.75</c:v>
                </c:pt>
                <c:pt idx="887">
                  <c:v>470.75</c:v>
                </c:pt>
                <c:pt idx="888">
                  <c:v>473.25</c:v>
                </c:pt>
                <c:pt idx="889">
                  <c:v>473.25</c:v>
                </c:pt>
                <c:pt idx="890">
                  <c:v>473.25</c:v>
                </c:pt>
                <c:pt idx="891">
                  <c:v>473.25</c:v>
                </c:pt>
                <c:pt idx="892">
                  <c:v>473.25</c:v>
                </c:pt>
                <c:pt idx="893">
                  <c:v>473.25</c:v>
                </c:pt>
                <c:pt idx="894">
                  <c:v>473.25</c:v>
                </c:pt>
                <c:pt idx="895">
                  <c:v>473.25</c:v>
                </c:pt>
                <c:pt idx="896">
                  <c:v>473.25</c:v>
                </c:pt>
                <c:pt idx="897">
                  <c:v>473.25</c:v>
                </c:pt>
                <c:pt idx="898">
                  <c:v>475.5</c:v>
                </c:pt>
                <c:pt idx="899">
                  <c:v>481.125</c:v>
                </c:pt>
                <c:pt idx="900">
                  <c:v>483.25</c:v>
                </c:pt>
                <c:pt idx="901">
                  <c:v>483.25</c:v>
                </c:pt>
                <c:pt idx="902">
                  <c:v>483.25</c:v>
                </c:pt>
                <c:pt idx="903">
                  <c:v>481.125</c:v>
                </c:pt>
                <c:pt idx="904">
                  <c:v>483.25</c:v>
                </c:pt>
                <c:pt idx="905">
                  <c:v>480.75</c:v>
                </c:pt>
                <c:pt idx="906">
                  <c:v>478</c:v>
                </c:pt>
                <c:pt idx="907">
                  <c:v>478</c:v>
                </c:pt>
                <c:pt idx="908">
                  <c:v>478</c:v>
                </c:pt>
                <c:pt idx="909">
                  <c:v>479.75</c:v>
                </c:pt>
                <c:pt idx="910">
                  <c:v>479.75</c:v>
                </c:pt>
                <c:pt idx="911">
                  <c:v>479.75</c:v>
                </c:pt>
                <c:pt idx="912">
                  <c:v>479.75</c:v>
                </c:pt>
                <c:pt idx="913">
                  <c:v>479.75</c:v>
                </c:pt>
                <c:pt idx="914">
                  <c:v>489.75</c:v>
                </c:pt>
                <c:pt idx="915">
                  <c:v>489.75</c:v>
                </c:pt>
                <c:pt idx="916">
                  <c:v>489.75</c:v>
                </c:pt>
                <c:pt idx="917">
                  <c:v>489.75</c:v>
                </c:pt>
                <c:pt idx="918">
                  <c:v>489.75</c:v>
                </c:pt>
                <c:pt idx="919">
                  <c:v>489.75</c:v>
                </c:pt>
                <c:pt idx="920">
                  <c:v>483</c:v>
                </c:pt>
                <c:pt idx="921">
                  <c:v>489.75</c:v>
                </c:pt>
                <c:pt idx="922">
                  <c:v>489.75</c:v>
                </c:pt>
                <c:pt idx="923">
                  <c:v>489.75</c:v>
                </c:pt>
                <c:pt idx="924">
                  <c:v>489.75</c:v>
                </c:pt>
                <c:pt idx="925">
                  <c:v>489.75</c:v>
                </c:pt>
                <c:pt idx="926">
                  <c:v>494</c:v>
                </c:pt>
                <c:pt idx="927">
                  <c:v>494</c:v>
                </c:pt>
                <c:pt idx="928">
                  <c:v>494</c:v>
                </c:pt>
                <c:pt idx="929">
                  <c:v>494</c:v>
                </c:pt>
                <c:pt idx="930">
                  <c:v>494.25</c:v>
                </c:pt>
                <c:pt idx="931">
                  <c:v>496.5</c:v>
                </c:pt>
                <c:pt idx="932">
                  <c:v>499</c:v>
                </c:pt>
                <c:pt idx="933">
                  <c:v>499</c:v>
                </c:pt>
                <c:pt idx="934">
                  <c:v>499</c:v>
                </c:pt>
                <c:pt idx="935">
                  <c:v>504</c:v>
                </c:pt>
                <c:pt idx="936">
                  <c:v>504</c:v>
                </c:pt>
                <c:pt idx="937">
                  <c:v>504</c:v>
                </c:pt>
                <c:pt idx="938">
                  <c:v>504</c:v>
                </c:pt>
                <c:pt idx="939">
                  <c:v>504</c:v>
                </c:pt>
                <c:pt idx="940">
                  <c:v>504</c:v>
                </c:pt>
                <c:pt idx="941">
                  <c:v>504</c:v>
                </c:pt>
                <c:pt idx="942">
                  <c:v>504</c:v>
                </c:pt>
                <c:pt idx="943">
                  <c:v>504</c:v>
                </c:pt>
                <c:pt idx="944">
                  <c:v>504</c:v>
                </c:pt>
                <c:pt idx="945">
                  <c:v>504</c:v>
                </c:pt>
                <c:pt idx="946">
                  <c:v>504</c:v>
                </c:pt>
                <c:pt idx="947">
                  <c:v>511.25</c:v>
                </c:pt>
                <c:pt idx="948">
                  <c:v>511</c:v>
                </c:pt>
                <c:pt idx="949">
                  <c:v>511.25</c:v>
                </c:pt>
                <c:pt idx="950">
                  <c:v>511.25</c:v>
                </c:pt>
                <c:pt idx="951">
                  <c:v>516.25</c:v>
                </c:pt>
                <c:pt idx="952">
                  <c:v>516.25</c:v>
                </c:pt>
                <c:pt idx="953">
                  <c:v>516.25</c:v>
                </c:pt>
                <c:pt idx="954">
                  <c:v>516.25</c:v>
                </c:pt>
                <c:pt idx="955">
                  <c:v>516.25</c:v>
                </c:pt>
                <c:pt idx="956">
                  <c:v>516.25</c:v>
                </c:pt>
                <c:pt idx="957">
                  <c:v>516.25</c:v>
                </c:pt>
                <c:pt idx="958">
                  <c:v>516.25</c:v>
                </c:pt>
                <c:pt idx="959">
                  <c:v>518.75</c:v>
                </c:pt>
                <c:pt idx="960">
                  <c:v>518.75</c:v>
                </c:pt>
                <c:pt idx="961">
                  <c:v>518.75</c:v>
                </c:pt>
                <c:pt idx="962">
                  <c:v>518.75</c:v>
                </c:pt>
                <c:pt idx="963">
                  <c:v>518.75</c:v>
                </c:pt>
                <c:pt idx="964">
                  <c:v>521.25</c:v>
                </c:pt>
                <c:pt idx="965">
                  <c:v>521.25</c:v>
                </c:pt>
                <c:pt idx="966">
                  <c:v>521.25</c:v>
                </c:pt>
                <c:pt idx="967">
                  <c:v>521.25</c:v>
                </c:pt>
                <c:pt idx="968">
                  <c:v>521.25</c:v>
                </c:pt>
                <c:pt idx="969">
                  <c:v>521.25</c:v>
                </c:pt>
                <c:pt idx="970">
                  <c:v>521.25</c:v>
                </c:pt>
                <c:pt idx="971">
                  <c:v>521.25</c:v>
                </c:pt>
                <c:pt idx="972">
                  <c:v>521.75</c:v>
                </c:pt>
                <c:pt idx="973">
                  <c:v>521.75</c:v>
                </c:pt>
                <c:pt idx="974">
                  <c:v>521.75</c:v>
                </c:pt>
                <c:pt idx="975">
                  <c:v>526.75</c:v>
                </c:pt>
                <c:pt idx="976">
                  <c:v>526.75</c:v>
                </c:pt>
                <c:pt idx="977">
                  <c:v>526.75</c:v>
                </c:pt>
                <c:pt idx="978">
                  <c:v>526.75</c:v>
                </c:pt>
                <c:pt idx="979">
                  <c:v>526.75</c:v>
                </c:pt>
                <c:pt idx="980">
                  <c:v>526.75</c:v>
                </c:pt>
                <c:pt idx="981">
                  <c:v>526.75</c:v>
                </c:pt>
                <c:pt idx="982">
                  <c:v>526.75</c:v>
                </c:pt>
                <c:pt idx="983">
                  <c:v>526.75</c:v>
                </c:pt>
                <c:pt idx="984">
                  <c:v>526.75</c:v>
                </c:pt>
                <c:pt idx="985">
                  <c:v>541.75</c:v>
                </c:pt>
                <c:pt idx="986">
                  <c:v>541.75</c:v>
                </c:pt>
                <c:pt idx="987">
                  <c:v>541.75</c:v>
                </c:pt>
                <c:pt idx="988">
                  <c:v>541.75</c:v>
                </c:pt>
                <c:pt idx="989">
                  <c:v>541.75</c:v>
                </c:pt>
                <c:pt idx="990">
                  <c:v>541.75</c:v>
                </c:pt>
                <c:pt idx="991">
                  <c:v>541.75</c:v>
                </c:pt>
                <c:pt idx="992">
                  <c:v>546</c:v>
                </c:pt>
                <c:pt idx="993">
                  <c:v>546</c:v>
                </c:pt>
                <c:pt idx="994">
                  <c:v>546</c:v>
                </c:pt>
                <c:pt idx="995">
                  <c:v>583.5</c:v>
                </c:pt>
                <c:pt idx="996">
                  <c:v>583.5</c:v>
                </c:pt>
                <c:pt idx="997">
                  <c:v>583.5</c:v>
                </c:pt>
                <c:pt idx="998">
                  <c:v>583.5</c:v>
                </c:pt>
                <c:pt idx="999">
                  <c:v>583.5</c:v>
                </c:pt>
                <c:pt idx="1000">
                  <c:v>586</c:v>
                </c:pt>
                <c:pt idx="1001">
                  <c:v>586</c:v>
                </c:pt>
                <c:pt idx="1002">
                  <c:v>586</c:v>
                </c:pt>
                <c:pt idx="1003">
                  <c:v>586</c:v>
                </c:pt>
                <c:pt idx="1004">
                  <c:v>586</c:v>
                </c:pt>
                <c:pt idx="1005">
                  <c:v>586</c:v>
                </c:pt>
                <c:pt idx="1006">
                  <c:v>586</c:v>
                </c:pt>
                <c:pt idx="1007">
                  <c:v>586</c:v>
                </c:pt>
                <c:pt idx="1008">
                  <c:v>586</c:v>
                </c:pt>
                <c:pt idx="1009">
                  <c:v>586</c:v>
                </c:pt>
                <c:pt idx="1010">
                  <c:v>596</c:v>
                </c:pt>
                <c:pt idx="1011">
                  <c:v>596</c:v>
                </c:pt>
                <c:pt idx="1012">
                  <c:v>595.5</c:v>
                </c:pt>
                <c:pt idx="1013">
                  <c:v>596</c:v>
                </c:pt>
                <c:pt idx="1014">
                  <c:v>596</c:v>
                </c:pt>
                <c:pt idx="1015">
                  <c:v>596</c:v>
                </c:pt>
                <c:pt idx="1016">
                  <c:v>596</c:v>
                </c:pt>
                <c:pt idx="1017">
                  <c:v>623.5</c:v>
                </c:pt>
                <c:pt idx="1018">
                  <c:v>623.5</c:v>
                </c:pt>
                <c:pt idx="1019">
                  <c:v>623.5</c:v>
                </c:pt>
                <c:pt idx="1020">
                  <c:v>649.75</c:v>
                </c:pt>
                <c:pt idx="1021">
                  <c:v>649.75</c:v>
                </c:pt>
                <c:pt idx="1022">
                  <c:v>649.75</c:v>
                </c:pt>
                <c:pt idx="1023">
                  <c:v>649.75</c:v>
                </c:pt>
                <c:pt idx="1024">
                  <c:v>649.75</c:v>
                </c:pt>
                <c:pt idx="1025">
                  <c:v>644.75</c:v>
                </c:pt>
                <c:pt idx="1026">
                  <c:v>644.75</c:v>
                </c:pt>
                <c:pt idx="1027">
                  <c:v>644.75</c:v>
                </c:pt>
                <c:pt idx="1028">
                  <c:v>649.625</c:v>
                </c:pt>
                <c:pt idx="1029">
                  <c:v>644.75</c:v>
                </c:pt>
                <c:pt idx="1030">
                  <c:v>642.25</c:v>
                </c:pt>
                <c:pt idx="1031">
                  <c:v>642.25</c:v>
                </c:pt>
                <c:pt idx="1032">
                  <c:v>642.25</c:v>
                </c:pt>
                <c:pt idx="1033">
                  <c:v>642.25</c:v>
                </c:pt>
                <c:pt idx="1034">
                  <c:v>642.25</c:v>
                </c:pt>
                <c:pt idx="1035">
                  <c:v>642.25</c:v>
                </c:pt>
                <c:pt idx="1036">
                  <c:v>642.25</c:v>
                </c:pt>
                <c:pt idx="1037">
                  <c:v>640</c:v>
                </c:pt>
                <c:pt idx="1038">
                  <c:v>640</c:v>
                </c:pt>
                <c:pt idx="1039">
                  <c:v>645.25</c:v>
                </c:pt>
                <c:pt idx="1040">
                  <c:v>645.25</c:v>
                </c:pt>
                <c:pt idx="1041">
                  <c:v>645.25</c:v>
                </c:pt>
                <c:pt idx="1042">
                  <c:v>635</c:v>
                </c:pt>
                <c:pt idx="1043">
                  <c:v>635</c:v>
                </c:pt>
                <c:pt idx="1044">
                  <c:v>635</c:v>
                </c:pt>
                <c:pt idx="1045">
                  <c:v>642.5</c:v>
                </c:pt>
                <c:pt idx="1046">
                  <c:v>642.5</c:v>
                </c:pt>
                <c:pt idx="1047">
                  <c:v>642.5</c:v>
                </c:pt>
                <c:pt idx="1048">
                  <c:v>642.5</c:v>
                </c:pt>
                <c:pt idx="1049">
                  <c:v>642.5</c:v>
                </c:pt>
                <c:pt idx="1050">
                  <c:v>647.5</c:v>
                </c:pt>
                <c:pt idx="1051">
                  <c:v>647.5</c:v>
                </c:pt>
                <c:pt idx="1052">
                  <c:v>647.5</c:v>
                </c:pt>
                <c:pt idx="1053">
                  <c:v>647.5</c:v>
                </c:pt>
                <c:pt idx="1054">
                  <c:v>647.5</c:v>
                </c:pt>
                <c:pt idx="1055">
                  <c:v>647.5</c:v>
                </c:pt>
                <c:pt idx="1056">
                  <c:v>652.5</c:v>
                </c:pt>
                <c:pt idx="1057">
                  <c:v>651.5</c:v>
                </c:pt>
                <c:pt idx="1058">
                  <c:v>651.5</c:v>
                </c:pt>
                <c:pt idx="1059">
                  <c:v>651.5</c:v>
                </c:pt>
                <c:pt idx="1060">
                  <c:v>651.5</c:v>
                </c:pt>
                <c:pt idx="1061">
                  <c:v>651.5</c:v>
                </c:pt>
                <c:pt idx="1062">
                  <c:v>651.5</c:v>
                </c:pt>
                <c:pt idx="1063">
                  <c:v>651.5</c:v>
                </c:pt>
                <c:pt idx="1064">
                  <c:v>651.5</c:v>
                </c:pt>
                <c:pt idx="1065">
                  <c:v>651.5</c:v>
                </c:pt>
                <c:pt idx="1066">
                  <c:v>651.5</c:v>
                </c:pt>
                <c:pt idx="1067">
                  <c:v>651.5</c:v>
                </c:pt>
                <c:pt idx="1068">
                  <c:v>651.5</c:v>
                </c:pt>
                <c:pt idx="1069">
                  <c:v>651.5</c:v>
                </c:pt>
                <c:pt idx="1070">
                  <c:v>651.5</c:v>
                </c:pt>
                <c:pt idx="1071">
                  <c:v>656.5</c:v>
                </c:pt>
                <c:pt idx="1072">
                  <c:v>656.5</c:v>
                </c:pt>
                <c:pt idx="1073">
                  <c:v>656.5</c:v>
                </c:pt>
                <c:pt idx="1074">
                  <c:v>656.5</c:v>
                </c:pt>
                <c:pt idx="1075">
                  <c:v>656.5</c:v>
                </c:pt>
                <c:pt idx="1076">
                  <c:v>654</c:v>
                </c:pt>
                <c:pt idx="1077">
                  <c:v>654</c:v>
                </c:pt>
                <c:pt idx="1078">
                  <c:v>654</c:v>
                </c:pt>
                <c:pt idx="1079">
                  <c:v>654</c:v>
                </c:pt>
                <c:pt idx="1080">
                  <c:v>654</c:v>
                </c:pt>
                <c:pt idx="1081">
                  <c:v>656.5</c:v>
                </c:pt>
                <c:pt idx="1082">
                  <c:v>656.5</c:v>
                </c:pt>
                <c:pt idx="1083">
                  <c:v>665.75</c:v>
                </c:pt>
                <c:pt idx="1084">
                  <c:v>665.75</c:v>
                </c:pt>
                <c:pt idx="1085">
                  <c:v>665.75</c:v>
                </c:pt>
                <c:pt idx="1086">
                  <c:v>665.75</c:v>
                </c:pt>
                <c:pt idx="1087">
                  <c:v>663.25</c:v>
                </c:pt>
                <c:pt idx="1088">
                  <c:v>663.25</c:v>
                </c:pt>
                <c:pt idx="1089">
                  <c:v>663.25</c:v>
                </c:pt>
                <c:pt idx="1090">
                  <c:v>663.25</c:v>
                </c:pt>
                <c:pt idx="1091">
                  <c:v>663.25</c:v>
                </c:pt>
                <c:pt idx="1092">
                  <c:v>665.75</c:v>
                </c:pt>
                <c:pt idx="1093">
                  <c:v>665.75</c:v>
                </c:pt>
                <c:pt idx="1094">
                  <c:v>665.75</c:v>
                </c:pt>
                <c:pt idx="1095">
                  <c:v>665.75</c:v>
                </c:pt>
                <c:pt idx="1096">
                  <c:v>660.75</c:v>
                </c:pt>
                <c:pt idx="1097">
                  <c:v>660.75</c:v>
                </c:pt>
                <c:pt idx="1098">
                  <c:v>660.75</c:v>
                </c:pt>
                <c:pt idx="1100">
                  <c:v>660.75</c:v>
                </c:pt>
                <c:pt idx="1101">
                  <c:v>660.75</c:v>
                </c:pt>
                <c:pt idx="1102">
                  <c:v>660.75</c:v>
                </c:pt>
                <c:pt idx="1103">
                  <c:v>661.25</c:v>
                </c:pt>
                <c:pt idx="1104">
                  <c:v>661.25</c:v>
                </c:pt>
                <c:pt idx="1105">
                  <c:v>661.25</c:v>
                </c:pt>
                <c:pt idx="1106">
                  <c:v>661.25</c:v>
                </c:pt>
                <c:pt idx="1107">
                  <c:v>661.25</c:v>
                </c:pt>
                <c:pt idx="1108">
                  <c:v>661.25</c:v>
                </c:pt>
                <c:pt idx="1109">
                  <c:v>661.25</c:v>
                </c:pt>
                <c:pt idx="1110">
                  <c:v>661.25</c:v>
                </c:pt>
                <c:pt idx="1111">
                  <c:v>661.25</c:v>
                </c:pt>
                <c:pt idx="1112">
                  <c:v>661.25</c:v>
                </c:pt>
                <c:pt idx="1113">
                  <c:v>661.25</c:v>
                </c:pt>
                <c:pt idx="1114">
                  <c:v>661.25</c:v>
                </c:pt>
                <c:pt idx="1115">
                  <c:v>661.25</c:v>
                </c:pt>
                <c:pt idx="1116">
                  <c:v>660.25</c:v>
                </c:pt>
                <c:pt idx="1117">
                  <c:v>660.25</c:v>
                </c:pt>
                <c:pt idx="1118">
                  <c:v>660.25</c:v>
                </c:pt>
                <c:pt idx="1119">
                  <c:v>660.25</c:v>
                </c:pt>
                <c:pt idx="1120">
                  <c:v>660.25</c:v>
                </c:pt>
                <c:pt idx="1121">
                  <c:v>654.25</c:v>
                </c:pt>
                <c:pt idx="1122">
                  <c:v>654.25</c:v>
                </c:pt>
                <c:pt idx="1123">
                  <c:v>652.75</c:v>
                </c:pt>
                <c:pt idx="1124">
                  <c:v>652.75</c:v>
                </c:pt>
                <c:pt idx="1125">
                  <c:v>652.75</c:v>
                </c:pt>
                <c:pt idx="1126">
                  <c:v>651.75</c:v>
                </c:pt>
                <c:pt idx="1127">
                  <c:v>651.75</c:v>
                </c:pt>
                <c:pt idx="1128">
                  <c:v>651.75</c:v>
                </c:pt>
                <c:pt idx="1130">
                  <c:v>651.75</c:v>
                </c:pt>
                <c:pt idx="1131">
                  <c:v>652.25</c:v>
                </c:pt>
                <c:pt idx="1132">
                  <c:v>652.25</c:v>
                </c:pt>
                <c:pt idx="1133">
                  <c:v>652.25</c:v>
                </c:pt>
                <c:pt idx="1134">
                  <c:v>652.25</c:v>
                </c:pt>
                <c:pt idx="1135">
                  <c:v>652.25</c:v>
                </c:pt>
                <c:pt idx="1136">
                  <c:v>652.25</c:v>
                </c:pt>
                <c:pt idx="1137">
                  <c:v>647.25</c:v>
                </c:pt>
                <c:pt idx="1138">
                  <c:v>647.25</c:v>
                </c:pt>
                <c:pt idx="1139">
                  <c:v>647.25</c:v>
                </c:pt>
                <c:pt idx="1140">
                  <c:v>647.25</c:v>
                </c:pt>
                <c:pt idx="1141">
                  <c:v>647.25</c:v>
                </c:pt>
                <c:pt idx="1142">
                  <c:v>633.25</c:v>
                </c:pt>
                <c:pt idx="1143">
                  <c:v>633.25</c:v>
                </c:pt>
                <c:pt idx="1144">
                  <c:v>633.25</c:v>
                </c:pt>
                <c:pt idx="1145">
                  <c:v>633.25</c:v>
                </c:pt>
                <c:pt idx="1146">
                  <c:v>633.25</c:v>
                </c:pt>
                <c:pt idx="1147">
                  <c:v>633.25</c:v>
                </c:pt>
                <c:pt idx="1148">
                  <c:v>633.25</c:v>
                </c:pt>
                <c:pt idx="1149">
                  <c:v>625.25</c:v>
                </c:pt>
                <c:pt idx="1150">
                  <c:v>625.25</c:v>
                </c:pt>
                <c:pt idx="1151">
                  <c:v>621.5</c:v>
                </c:pt>
                <c:pt idx="1152">
                  <c:v>613.5</c:v>
                </c:pt>
                <c:pt idx="1153">
                  <c:v>613.5</c:v>
                </c:pt>
                <c:pt idx="1154">
                  <c:v>613.5</c:v>
                </c:pt>
                <c:pt idx="1155">
                  <c:v>613.5</c:v>
                </c:pt>
                <c:pt idx="1156">
                  <c:v>613.5</c:v>
                </c:pt>
                <c:pt idx="1157">
                  <c:v>613.5</c:v>
                </c:pt>
                <c:pt idx="1158">
                  <c:v>613.5</c:v>
                </c:pt>
                <c:pt idx="1159">
                  <c:v>619.5</c:v>
                </c:pt>
                <c:pt idx="1160">
                  <c:v>619.5</c:v>
                </c:pt>
                <c:pt idx="1161">
                  <c:v>619.5</c:v>
                </c:pt>
                <c:pt idx="1162">
                  <c:v>619.5</c:v>
                </c:pt>
                <c:pt idx="1163">
                  <c:v>619.5</c:v>
                </c:pt>
                <c:pt idx="1164">
                  <c:v>612.5</c:v>
                </c:pt>
                <c:pt idx="1165">
                  <c:v>612.5</c:v>
                </c:pt>
                <c:pt idx="1166">
                  <c:v>612.5</c:v>
                </c:pt>
                <c:pt idx="1167">
                  <c:v>612.5</c:v>
                </c:pt>
                <c:pt idx="1168">
                  <c:v>612.5</c:v>
                </c:pt>
                <c:pt idx="1169">
                  <c:v>611</c:v>
                </c:pt>
                <c:pt idx="1170">
                  <c:v>611</c:v>
                </c:pt>
                <c:pt idx="1171">
                  <c:v>611</c:v>
                </c:pt>
                <c:pt idx="1172">
                  <c:v>611</c:v>
                </c:pt>
                <c:pt idx="1173">
                  <c:v>611</c:v>
                </c:pt>
                <c:pt idx="1174">
                  <c:v>609.5</c:v>
                </c:pt>
                <c:pt idx="1175">
                  <c:v>601.5</c:v>
                </c:pt>
                <c:pt idx="1176">
                  <c:v>601.5</c:v>
                </c:pt>
                <c:pt idx="1177">
                  <c:v>601.5</c:v>
                </c:pt>
                <c:pt idx="1178">
                  <c:v>601.5</c:v>
                </c:pt>
                <c:pt idx="1179">
                  <c:v>601.5</c:v>
                </c:pt>
                <c:pt idx="1180">
                  <c:v>601.5</c:v>
                </c:pt>
                <c:pt idx="1181">
                  <c:v>601.5</c:v>
                </c:pt>
                <c:pt idx="1182">
                  <c:v>601.5</c:v>
                </c:pt>
                <c:pt idx="1183">
                  <c:v>601.5</c:v>
                </c:pt>
                <c:pt idx="1184">
                  <c:v>602.5</c:v>
                </c:pt>
                <c:pt idx="1185">
                  <c:v>602.5</c:v>
                </c:pt>
                <c:pt idx="1186">
                  <c:v>602.5</c:v>
                </c:pt>
                <c:pt idx="1187">
                  <c:v>602.5</c:v>
                </c:pt>
                <c:pt idx="1188">
                  <c:v>603</c:v>
                </c:pt>
                <c:pt idx="1189">
                  <c:v>603</c:v>
                </c:pt>
                <c:pt idx="1190">
                  <c:v>603</c:v>
                </c:pt>
                <c:pt idx="1191">
                  <c:v>602.5</c:v>
                </c:pt>
                <c:pt idx="1192">
                  <c:v>602.5</c:v>
                </c:pt>
                <c:pt idx="1193">
                  <c:v>602.5</c:v>
                </c:pt>
                <c:pt idx="1194">
                  <c:v>605.5</c:v>
                </c:pt>
                <c:pt idx="1195">
                  <c:v>605.5</c:v>
                </c:pt>
                <c:pt idx="1196">
                  <c:v>605.5</c:v>
                </c:pt>
                <c:pt idx="1197">
                  <c:v>605.5</c:v>
                </c:pt>
                <c:pt idx="1198">
                  <c:v>605.5</c:v>
                </c:pt>
                <c:pt idx="1199">
                  <c:v>607</c:v>
                </c:pt>
                <c:pt idx="1200">
                  <c:v>607</c:v>
                </c:pt>
                <c:pt idx="1201">
                  <c:v>607</c:v>
                </c:pt>
                <c:pt idx="1202">
                  <c:v>607</c:v>
                </c:pt>
                <c:pt idx="1203">
                  <c:v>607</c:v>
                </c:pt>
                <c:pt idx="1204">
                  <c:v>607</c:v>
                </c:pt>
                <c:pt idx="1205">
                  <c:v>602</c:v>
                </c:pt>
                <c:pt idx="1206">
                  <c:v>602</c:v>
                </c:pt>
                <c:pt idx="1207">
                  <c:v>602</c:v>
                </c:pt>
                <c:pt idx="1208">
                  <c:v>602</c:v>
                </c:pt>
                <c:pt idx="1209">
                  <c:v>602</c:v>
                </c:pt>
                <c:pt idx="1210">
                  <c:v>597</c:v>
                </c:pt>
                <c:pt idx="1211">
                  <c:v>597</c:v>
                </c:pt>
                <c:pt idx="1212">
                  <c:v>597</c:v>
                </c:pt>
                <c:pt idx="1213">
                  <c:v>597</c:v>
                </c:pt>
                <c:pt idx="1214">
                  <c:v>597</c:v>
                </c:pt>
                <c:pt idx="1215">
                  <c:v>594.5</c:v>
                </c:pt>
                <c:pt idx="1216">
                  <c:v>594.5</c:v>
                </c:pt>
                <c:pt idx="1217">
                  <c:v>594.5</c:v>
                </c:pt>
                <c:pt idx="1218">
                  <c:v>594.5</c:v>
                </c:pt>
                <c:pt idx="1219">
                  <c:v>594.5</c:v>
                </c:pt>
                <c:pt idx="1220">
                  <c:v>594.5</c:v>
                </c:pt>
                <c:pt idx="1221">
                  <c:v>594.5</c:v>
                </c:pt>
                <c:pt idx="1222">
                  <c:v>594.5</c:v>
                </c:pt>
                <c:pt idx="1223">
                  <c:v>594.5</c:v>
                </c:pt>
                <c:pt idx="1224">
                  <c:v>592.5</c:v>
                </c:pt>
                <c:pt idx="1225">
                  <c:v>592.5</c:v>
                </c:pt>
                <c:pt idx="1226">
                  <c:v>592.5</c:v>
                </c:pt>
                <c:pt idx="1227">
                  <c:v>592.5</c:v>
                </c:pt>
                <c:pt idx="1228">
                  <c:v>592.5</c:v>
                </c:pt>
                <c:pt idx="1229">
                  <c:v>591.5</c:v>
                </c:pt>
                <c:pt idx="1230">
                  <c:v>591.5</c:v>
                </c:pt>
                <c:pt idx="1231">
                  <c:v>591.5</c:v>
                </c:pt>
                <c:pt idx="1232">
                  <c:v>591.5</c:v>
                </c:pt>
                <c:pt idx="1233">
                  <c:v>591.5</c:v>
                </c:pt>
                <c:pt idx="1234">
                  <c:v>591.5</c:v>
                </c:pt>
                <c:pt idx="1235">
                  <c:v>591.5</c:v>
                </c:pt>
                <c:pt idx="1236">
                  <c:v>591.5</c:v>
                </c:pt>
                <c:pt idx="1237">
                  <c:v>591.5</c:v>
                </c:pt>
                <c:pt idx="1238">
                  <c:v>591.5</c:v>
                </c:pt>
                <c:pt idx="1239">
                  <c:v>583</c:v>
                </c:pt>
                <c:pt idx="1240">
                  <c:v>583</c:v>
                </c:pt>
                <c:pt idx="1241">
                  <c:v>583</c:v>
                </c:pt>
                <c:pt idx="1242">
                  <c:v>583</c:v>
                </c:pt>
                <c:pt idx="1243">
                  <c:v>583</c:v>
                </c:pt>
                <c:pt idx="1244">
                  <c:v>580.5</c:v>
                </c:pt>
                <c:pt idx="1245">
                  <c:v>580.5</c:v>
                </c:pt>
                <c:pt idx="1246">
                  <c:v>580.5</c:v>
                </c:pt>
                <c:pt idx="1247">
                  <c:v>580.5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91-4BEB-B0A7-2E0B665B9B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 LG 25% FOB</c:v>
                </c:pt>
              </c:strCache>
            </c:strRef>
          </c:tx>
          <c:spPr>
            <a:ln w="50800" cap="rnd">
              <a:solidFill>
                <a:srgbClr val="42A82A"/>
              </a:solidFill>
              <a:round/>
            </a:ln>
            <a:effectLst/>
          </c:spPr>
          <c:marker>
            <c:symbol val="none"/>
          </c:marker>
          <c:cat>
            <c:numRef>
              <c:f>Sheet1!$A$2691:$A$3938</c:f>
              <c:numCache>
                <c:formatCode>m/d/yyyy</c:formatCode>
                <c:ptCount val="124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43836</c:v>
                </c:pt>
                <c:pt idx="5">
                  <c:v>43837</c:v>
                </c:pt>
                <c:pt idx="6">
                  <c:v>43838</c:v>
                </c:pt>
                <c:pt idx="7">
                  <c:v>43839</c:v>
                </c:pt>
                <c:pt idx="8">
                  <c:v>43840</c:v>
                </c:pt>
                <c:pt idx="9">
                  <c:v>43843</c:v>
                </c:pt>
                <c:pt idx="10">
                  <c:v>43844</c:v>
                </c:pt>
                <c:pt idx="11">
                  <c:v>43845</c:v>
                </c:pt>
                <c:pt idx="12">
                  <c:v>43846</c:v>
                </c:pt>
                <c:pt idx="13">
                  <c:v>43847</c:v>
                </c:pt>
                <c:pt idx="14">
                  <c:v>43850</c:v>
                </c:pt>
                <c:pt idx="15">
                  <c:v>43851</c:v>
                </c:pt>
                <c:pt idx="16">
                  <c:v>43852</c:v>
                </c:pt>
                <c:pt idx="17">
                  <c:v>43853</c:v>
                </c:pt>
                <c:pt idx="18">
                  <c:v>43854</c:v>
                </c:pt>
                <c:pt idx="19">
                  <c:v>43857</c:v>
                </c:pt>
                <c:pt idx="20">
                  <c:v>43858</c:v>
                </c:pt>
                <c:pt idx="21">
                  <c:v>43859</c:v>
                </c:pt>
                <c:pt idx="22">
                  <c:v>43860</c:v>
                </c:pt>
                <c:pt idx="23">
                  <c:v>43861</c:v>
                </c:pt>
                <c:pt idx="24">
                  <c:v>43864</c:v>
                </c:pt>
                <c:pt idx="25">
                  <c:v>43865</c:v>
                </c:pt>
                <c:pt idx="26">
                  <c:v>43866</c:v>
                </c:pt>
                <c:pt idx="27">
                  <c:v>43867</c:v>
                </c:pt>
                <c:pt idx="28">
                  <c:v>43868</c:v>
                </c:pt>
                <c:pt idx="29">
                  <c:v>43871</c:v>
                </c:pt>
                <c:pt idx="30">
                  <c:v>43872</c:v>
                </c:pt>
                <c:pt idx="31">
                  <c:v>43873</c:v>
                </c:pt>
                <c:pt idx="32">
                  <c:v>43874</c:v>
                </c:pt>
                <c:pt idx="33">
                  <c:v>43875</c:v>
                </c:pt>
                <c:pt idx="34">
                  <c:v>43876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43885</c:v>
                </c:pt>
                <c:pt idx="42">
                  <c:v>43886</c:v>
                </c:pt>
                <c:pt idx="43">
                  <c:v>43887</c:v>
                </c:pt>
                <c:pt idx="44">
                  <c:v>43888</c:v>
                </c:pt>
                <c:pt idx="45">
                  <c:v>43889</c:v>
                </c:pt>
                <c:pt idx="46">
                  <c:v>43890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43899</c:v>
                </c:pt>
                <c:pt idx="54">
                  <c:v>43900</c:v>
                </c:pt>
                <c:pt idx="55">
                  <c:v>43901</c:v>
                </c:pt>
                <c:pt idx="56">
                  <c:v>43902</c:v>
                </c:pt>
                <c:pt idx="57">
                  <c:v>43903</c:v>
                </c:pt>
                <c:pt idx="58">
                  <c:v>43904</c:v>
                </c:pt>
                <c:pt idx="59">
                  <c:v>43906</c:v>
                </c:pt>
                <c:pt idx="60">
                  <c:v>43907</c:v>
                </c:pt>
                <c:pt idx="61">
                  <c:v>43908</c:v>
                </c:pt>
                <c:pt idx="62">
                  <c:v>43909</c:v>
                </c:pt>
                <c:pt idx="63">
                  <c:v>43910</c:v>
                </c:pt>
                <c:pt idx="64">
                  <c:v>43911</c:v>
                </c:pt>
                <c:pt idx="65">
                  <c:v>43913</c:v>
                </c:pt>
                <c:pt idx="66">
                  <c:v>43914</c:v>
                </c:pt>
                <c:pt idx="67">
                  <c:v>43915</c:v>
                </c:pt>
                <c:pt idx="68">
                  <c:v>43916</c:v>
                </c:pt>
                <c:pt idx="69">
                  <c:v>43917</c:v>
                </c:pt>
                <c:pt idx="70">
                  <c:v>43918</c:v>
                </c:pt>
                <c:pt idx="71">
                  <c:v>43920</c:v>
                </c:pt>
                <c:pt idx="72">
                  <c:v>43921</c:v>
                </c:pt>
                <c:pt idx="73">
                  <c:v>43922</c:v>
                </c:pt>
                <c:pt idx="74">
                  <c:v>43923</c:v>
                </c:pt>
                <c:pt idx="75">
                  <c:v>43924</c:v>
                </c:pt>
                <c:pt idx="76">
                  <c:v>43925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43941</c:v>
                </c:pt>
                <c:pt idx="89">
                  <c:v>43942</c:v>
                </c:pt>
                <c:pt idx="90">
                  <c:v>43943</c:v>
                </c:pt>
                <c:pt idx="91">
                  <c:v>43944</c:v>
                </c:pt>
                <c:pt idx="92">
                  <c:v>43945</c:v>
                </c:pt>
                <c:pt idx="93">
                  <c:v>43946</c:v>
                </c:pt>
                <c:pt idx="94">
                  <c:v>43948</c:v>
                </c:pt>
                <c:pt idx="95">
                  <c:v>43949</c:v>
                </c:pt>
                <c:pt idx="96">
                  <c:v>43950</c:v>
                </c:pt>
                <c:pt idx="97">
                  <c:v>43951</c:v>
                </c:pt>
                <c:pt idx="98">
                  <c:v>43952</c:v>
                </c:pt>
                <c:pt idx="99">
                  <c:v>43953</c:v>
                </c:pt>
                <c:pt idx="100">
                  <c:v>43955</c:v>
                </c:pt>
                <c:pt idx="101">
                  <c:v>43956</c:v>
                </c:pt>
                <c:pt idx="102">
                  <c:v>43957</c:v>
                </c:pt>
                <c:pt idx="103">
                  <c:v>43958</c:v>
                </c:pt>
                <c:pt idx="104">
                  <c:v>43959</c:v>
                </c:pt>
                <c:pt idx="105">
                  <c:v>43960</c:v>
                </c:pt>
                <c:pt idx="106">
                  <c:v>43962</c:v>
                </c:pt>
                <c:pt idx="107">
                  <c:v>43963</c:v>
                </c:pt>
                <c:pt idx="108">
                  <c:v>43964</c:v>
                </c:pt>
                <c:pt idx="109">
                  <c:v>43965</c:v>
                </c:pt>
                <c:pt idx="110">
                  <c:v>43966</c:v>
                </c:pt>
                <c:pt idx="111">
                  <c:v>43967</c:v>
                </c:pt>
                <c:pt idx="112">
                  <c:v>43969</c:v>
                </c:pt>
                <c:pt idx="113">
                  <c:v>43970</c:v>
                </c:pt>
                <c:pt idx="114">
                  <c:v>43971</c:v>
                </c:pt>
                <c:pt idx="115">
                  <c:v>43972</c:v>
                </c:pt>
                <c:pt idx="116">
                  <c:v>43973</c:v>
                </c:pt>
                <c:pt idx="117">
                  <c:v>43974</c:v>
                </c:pt>
                <c:pt idx="118">
                  <c:v>43976</c:v>
                </c:pt>
                <c:pt idx="119">
                  <c:v>43977</c:v>
                </c:pt>
                <c:pt idx="120">
                  <c:v>43978</c:v>
                </c:pt>
                <c:pt idx="121">
                  <c:v>43979</c:v>
                </c:pt>
                <c:pt idx="122">
                  <c:v>43980</c:v>
                </c:pt>
                <c:pt idx="123">
                  <c:v>43981</c:v>
                </c:pt>
                <c:pt idx="124">
                  <c:v>43983</c:v>
                </c:pt>
                <c:pt idx="125">
                  <c:v>43984</c:v>
                </c:pt>
                <c:pt idx="126">
                  <c:v>43985</c:v>
                </c:pt>
                <c:pt idx="127">
                  <c:v>43986</c:v>
                </c:pt>
                <c:pt idx="128">
                  <c:v>43987</c:v>
                </c:pt>
                <c:pt idx="129">
                  <c:v>43988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43997</c:v>
                </c:pt>
                <c:pt idx="137">
                  <c:v>43998</c:v>
                </c:pt>
                <c:pt idx="138">
                  <c:v>43999</c:v>
                </c:pt>
                <c:pt idx="139">
                  <c:v>44000</c:v>
                </c:pt>
                <c:pt idx="140">
                  <c:v>44001</c:v>
                </c:pt>
                <c:pt idx="141">
                  <c:v>44002</c:v>
                </c:pt>
                <c:pt idx="142">
                  <c:v>44004</c:v>
                </c:pt>
                <c:pt idx="143">
                  <c:v>44005</c:v>
                </c:pt>
                <c:pt idx="144">
                  <c:v>44006</c:v>
                </c:pt>
                <c:pt idx="145">
                  <c:v>44007</c:v>
                </c:pt>
                <c:pt idx="146">
                  <c:v>44008</c:v>
                </c:pt>
                <c:pt idx="147">
                  <c:v>44009</c:v>
                </c:pt>
                <c:pt idx="148">
                  <c:v>44011</c:v>
                </c:pt>
                <c:pt idx="149">
                  <c:v>44012</c:v>
                </c:pt>
                <c:pt idx="150">
                  <c:v>44013</c:v>
                </c:pt>
                <c:pt idx="151">
                  <c:v>44014</c:v>
                </c:pt>
                <c:pt idx="152">
                  <c:v>44015</c:v>
                </c:pt>
                <c:pt idx="153">
                  <c:v>44016</c:v>
                </c:pt>
                <c:pt idx="154">
                  <c:v>44018</c:v>
                </c:pt>
                <c:pt idx="155">
                  <c:v>44019</c:v>
                </c:pt>
                <c:pt idx="156">
                  <c:v>44020</c:v>
                </c:pt>
                <c:pt idx="157">
                  <c:v>44021</c:v>
                </c:pt>
                <c:pt idx="158">
                  <c:v>44022</c:v>
                </c:pt>
                <c:pt idx="159">
                  <c:v>44025</c:v>
                </c:pt>
                <c:pt idx="160">
                  <c:v>44026</c:v>
                </c:pt>
                <c:pt idx="161">
                  <c:v>44027</c:v>
                </c:pt>
                <c:pt idx="162">
                  <c:v>44028</c:v>
                </c:pt>
                <c:pt idx="163">
                  <c:v>44029</c:v>
                </c:pt>
                <c:pt idx="164">
                  <c:v>44032</c:v>
                </c:pt>
                <c:pt idx="165">
                  <c:v>44033</c:v>
                </c:pt>
                <c:pt idx="166">
                  <c:v>44034</c:v>
                </c:pt>
                <c:pt idx="167">
                  <c:v>44035</c:v>
                </c:pt>
                <c:pt idx="168">
                  <c:v>44036</c:v>
                </c:pt>
                <c:pt idx="169">
                  <c:v>44039</c:v>
                </c:pt>
                <c:pt idx="170">
                  <c:v>44040</c:v>
                </c:pt>
                <c:pt idx="171">
                  <c:v>44041</c:v>
                </c:pt>
                <c:pt idx="172">
                  <c:v>44042</c:v>
                </c:pt>
                <c:pt idx="173">
                  <c:v>44043</c:v>
                </c:pt>
                <c:pt idx="174">
                  <c:v>44044</c:v>
                </c:pt>
                <c:pt idx="175">
                  <c:v>44046</c:v>
                </c:pt>
                <c:pt idx="176">
                  <c:v>44047</c:v>
                </c:pt>
                <c:pt idx="177">
                  <c:v>44048</c:v>
                </c:pt>
                <c:pt idx="178">
                  <c:v>44049</c:v>
                </c:pt>
                <c:pt idx="179">
                  <c:v>44050</c:v>
                </c:pt>
                <c:pt idx="180">
                  <c:v>44051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44058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44074</c:v>
                </c:pt>
                <c:pt idx="200">
                  <c:v>44075</c:v>
                </c:pt>
                <c:pt idx="201">
                  <c:v>44076</c:v>
                </c:pt>
                <c:pt idx="202">
                  <c:v>44077</c:v>
                </c:pt>
                <c:pt idx="203">
                  <c:v>44078</c:v>
                </c:pt>
                <c:pt idx="204">
                  <c:v>44079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44088</c:v>
                </c:pt>
                <c:pt idx="212">
                  <c:v>44089</c:v>
                </c:pt>
                <c:pt idx="213">
                  <c:v>44090</c:v>
                </c:pt>
                <c:pt idx="214">
                  <c:v>44091</c:v>
                </c:pt>
                <c:pt idx="215">
                  <c:v>44092</c:v>
                </c:pt>
                <c:pt idx="216">
                  <c:v>44093</c:v>
                </c:pt>
                <c:pt idx="217">
                  <c:v>44095</c:v>
                </c:pt>
                <c:pt idx="218">
                  <c:v>44096</c:v>
                </c:pt>
                <c:pt idx="219">
                  <c:v>44097</c:v>
                </c:pt>
                <c:pt idx="220">
                  <c:v>44098</c:v>
                </c:pt>
                <c:pt idx="221">
                  <c:v>44099</c:v>
                </c:pt>
                <c:pt idx="222">
                  <c:v>44100</c:v>
                </c:pt>
                <c:pt idx="223">
                  <c:v>44102</c:v>
                </c:pt>
                <c:pt idx="224">
                  <c:v>44103</c:v>
                </c:pt>
                <c:pt idx="225">
                  <c:v>44104</c:v>
                </c:pt>
                <c:pt idx="226">
                  <c:v>44105</c:v>
                </c:pt>
                <c:pt idx="227">
                  <c:v>44106</c:v>
                </c:pt>
                <c:pt idx="228">
                  <c:v>44107</c:v>
                </c:pt>
                <c:pt idx="229">
                  <c:v>44109</c:v>
                </c:pt>
                <c:pt idx="230">
                  <c:v>44110</c:v>
                </c:pt>
                <c:pt idx="231">
                  <c:v>44111</c:v>
                </c:pt>
                <c:pt idx="232">
                  <c:v>44112</c:v>
                </c:pt>
                <c:pt idx="233">
                  <c:v>44113</c:v>
                </c:pt>
                <c:pt idx="234">
                  <c:v>44114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44130</c:v>
                </c:pt>
                <c:pt idx="248">
                  <c:v>44131</c:v>
                </c:pt>
                <c:pt idx="249">
                  <c:v>44132</c:v>
                </c:pt>
                <c:pt idx="250">
                  <c:v>44133</c:v>
                </c:pt>
                <c:pt idx="251">
                  <c:v>44134</c:v>
                </c:pt>
                <c:pt idx="252">
                  <c:v>44135</c:v>
                </c:pt>
                <c:pt idx="253">
                  <c:v>44137</c:v>
                </c:pt>
                <c:pt idx="254">
                  <c:v>44138</c:v>
                </c:pt>
                <c:pt idx="255">
                  <c:v>44139</c:v>
                </c:pt>
                <c:pt idx="256">
                  <c:v>44140</c:v>
                </c:pt>
                <c:pt idx="257">
                  <c:v>44141</c:v>
                </c:pt>
                <c:pt idx="258">
                  <c:v>44142</c:v>
                </c:pt>
                <c:pt idx="259">
                  <c:v>44144</c:v>
                </c:pt>
                <c:pt idx="260">
                  <c:v>44145</c:v>
                </c:pt>
                <c:pt idx="261">
                  <c:v>44146</c:v>
                </c:pt>
                <c:pt idx="262">
                  <c:v>44147</c:v>
                </c:pt>
                <c:pt idx="263">
                  <c:v>44148</c:v>
                </c:pt>
                <c:pt idx="264">
                  <c:v>44149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44165</c:v>
                </c:pt>
                <c:pt idx="278">
                  <c:v>44166</c:v>
                </c:pt>
                <c:pt idx="279">
                  <c:v>44167</c:v>
                </c:pt>
                <c:pt idx="280">
                  <c:v>44168</c:v>
                </c:pt>
                <c:pt idx="281">
                  <c:v>44169</c:v>
                </c:pt>
                <c:pt idx="282">
                  <c:v>44170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44179</c:v>
                </c:pt>
                <c:pt idx="290">
                  <c:v>44180</c:v>
                </c:pt>
                <c:pt idx="291">
                  <c:v>44181</c:v>
                </c:pt>
                <c:pt idx="292">
                  <c:v>44182</c:v>
                </c:pt>
                <c:pt idx="293">
                  <c:v>44183</c:v>
                </c:pt>
                <c:pt idx="294">
                  <c:v>44184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44193</c:v>
                </c:pt>
                <c:pt idx="301">
                  <c:v>44194</c:v>
                </c:pt>
                <c:pt idx="302">
                  <c:v>44195</c:v>
                </c:pt>
                <c:pt idx="303">
                  <c:v>44196</c:v>
                </c:pt>
                <c:pt idx="304">
                  <c:v>44197</c:v>
                </c:pt>
                <c:pt idx="305">
                  <c:v>44198</c:v>
                </c:pt>
                <c:pt idx="306">
                  <c:v>44200</c:v>
                </c:pt>
                <c:pt idx="307">
                  <c:v>44201</c:v>
                </c:pt>
                <c:pt idx="308">
                  <c:v>44202</c:v>
                </c:pt>
                <c:pt idx="309">
                  <c:v>44203</c:v>
                </c:pt>
                <c:pt idx="310">
                  <c:v>44204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44214</c:v>
                </c:pt>
                <c:pt idx="317">
                  <c:v>44215</c:v>
                </c:pt>
                <c:pt idx="318">
                  <c:v>44216</c:v>
                </c:pt>
                <c:pt idx="319">
                  <c:v>44217</c:v>
                </c:pt>
                <c:pt idx="320">
                  <c:v>44218</c:v>
                </c:pt>
                <c:pt idx="321">
                  <c:v>44221</c:v>
                </c:pt>
                <c:pt idx="322">
                  <c:v>44222</c:v>
                </c:pt>
                <c:pt idx="323">
                  <c:v>44223</c:v>
                </c:pt>
                <c:pt idx="324">
                  <c:v>44224</c:v>
                </c:pt>
                <c:pt idx="325">
                  <c:v>44225</c:v>
                </c:pt>
                <c:pt idx="326">
                  <c:v>44226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44235</c:v>
                </c:pt>
                <c:pt idx="333">
                  <c:v>44236</c:v>
                </c:pt>
                <c:pt idx="334">
                  <c:v>44237</c:v>
                </c:pt>
                <c:pt idx="335">
                  <c:v>44238</c:v>
                </c:pt>
                <c:pt idx="336">
                  <c:v>44239</c:v>
                </c:pt>
                <c:pt idx="337">
                  <c:v>44242</c:v>
                </c:pt>
                <c:pt idx="338">
                  <c:v>44243</c:v>
                </c:pt>
                <c:pt idx="339">
                  <c:v>44244</c:v>
                </c:pt>
                <c:pt idx="340">
                  <c:v>44245</c:v>
                </c:pt>
                <c:pt idx="341">
                  <c:v>44246</c:v>
                </c:pt>
                <c:pt idx="342">
                  <c:v>44249</c:v>
                </c:pt>
                <c:pt idx="343">
                  <c:v>44250</c:v>
                </c:pt>
                <c:pt idx="344">
                  <c:v>44251</c:v>
                </c:pt>
                <c:pt idx="345">
                  <c:v>44252</c:v>
                </c:pt>
                <c:pt idx="346">
                  <c:v>44253</c:v>
                </c:pt>
                <c:pt idx="347">
                  <c:v>44256</c:v>
                </c:pt>
                <c:pt idx="348">
                  <c:v>44257</c:v>
                </c:pt>
                <c:pt idx="349">
                  <c:v>44258</c:v>
                </c:pt>
                <c:pt idx="350">
                  <c:v>44259</c:v>
                </c:pt>
                <c:pt idx="351">
                  <c:v>44260</c:v>
                </c:pt>
                <c:pt idx="352">
                  <c:v>44263</c:v>
                </c:pt>
                <c:pt idx="353">
                  <c:v>44264</c:v>
                </c:pt>
                <c:pt idx="354">
                  <c:v>44265</c:v>
                </c:pt>
                <c:pt idx="355">
                  <c:v>44266</c:v>
                </c:pt>
                <c:pt idx="356">
                  <c:v>44267</c:v>
                </c:pt>
                <c:pt idx="357">
                  <c:v>44270</c:v>
                </c:pt>
                <c:pt idx="358">
                  <c:v>44271</c:v>
                </c:pt>
                <c:pt idx="359">
                  <c:v>44272</c:v>
                </c:pt>
                <c:pt idx="360">
                  <c:v>44273</c:v>
                </c:pt>
                <c:pt idx="361">
                  <c:v>44274</c:v>
                </c:pt>
                <c:pt idx="362">
                  <c:v>44277</c:v>
                </c:pt>
                <c:pt idx="363">
                  <c:v>44278</c:v>
                </c:pt>
                <c:pt idx="364">
                  <c:v>44279</c:v>
                </c:pt>
                <c:pt idx="365">
                  <c:v>44280</c:v>
                </c:pt>
                <c:pt idx="366">
                  <c:v>44281</c:v>
                </c:pt>
                <c:pt idx="367">
                  <c:v>44284</c:v>
                </c:pt>
                <c:pt idx="368">
                  <c:v>44285</c:v>
                </c:pt>
                <c:pt idx="369">
                  <c:v>44286</c:v>
                </c:pt>
                <c:pt idx="370">
                  <c:v>44287</c:v>
                </c:pt>
                <c:pt idx="371">
                  <c:v>44288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44298</c:v>
                </c:pt>
                <c:pt idx="378">
                  <c:v>44299</c:v>
                </c:pt>
                <c:pt idx="379">
                  <c:v>44300</c:v>
                </c:pt>
                <c:pt idx="380">
                  <c:v>44301</c:v>
                </c:pt>
                <c:pt idx="381">
                  <c:v>44302</c:v>
                </c:pt>
                <c:pt idx="382">
                  <c:v>44305</c:v>
                </c:pt>
                <c:pt idx="383">
                  <c:v>44306</c:v>
                </c:pt>
                <c:pt idx="384">
                  <c:v>44307</c:v>
                </c:pt>
                <c:pt idx="385">
                  <c:v>44308</c:v>
                </c:pt>
                <c:pt idx="386">
                  <c:v>44309</c:v>
                </c:pt>
                <c:pt idx="387">
                  <c:v>44312</c:v>
                </c:pt>
                <c:pt idx="388">
                  <c:v>44313</c:v>
                </c:pt>
                <c:pt idx="389">
                  <c:v>44314</c:v>
                </c:pt>
                <c:pt idx="390">
                  <c:v>44315</c:v>
                </c:pt>
                <c:pt idx="391">
                  <c:v>44316</c:v>
                </c:pt>
                <c:pt idx="392">
                  <c:v>44317</c:v>
                </c:pt>
                <c:pt idx="393">
                  <c:v>44319</c:v>
                </c:pt>
                <c:pt idx="394">
                  <c:v>44320</c:v>
                </c:pt>
                <c:pt idx="395">
                  <c:v>44321</c:v>
                </c:pt>
                <c:pt idx="396">
                  <c:v>44322</c:v>
                </c:pt>
                <c:pt idx="397">
                  <c:v>44323</c:v>
                </c:pt>
                <c:pt idx="398">
                  <c:v>44326</c:v>
                </c:pt>
                <c:pt idx="399">
                  <c:v>44327</c:v>
                </c:pt>
                <c:pt idx="400">
                  <c:v>44328</c:v>
                </c:pt>
                <c:pt idx="401">
                  <c:v>44329</c:v>
                </c:pt>
                <c:pt idx="402">
                  <c:v>44330</c:v>
                </c:pt>
                <c:pt idx="403">
                  <c:v>44333</c:v>
                </c:pt>
                <c:pt idx="404">
                  <c:v>44334</c:v>
                </c:pt>
                <c:pt idx="405">
                  <c:v>44335</c:v>
                </c:pt>
                <c:pt idx="406">
                  <c:v>44336</c:v>
                </c:pt>
                <c:pt idx="407">
                  <c:v>44337</c:v>
                </c:pt>
                <c:pt idx="408">
                  <c:v>44340</c:v>
                </c:pt>
                <c:pt idx="409">
                  <c:v>44341</c:v>
                </c:pt>
                <c:pt idx="410">
                  <c:v>44342</c:v>
                </c:pt>
                <c:pt idx="411">
                  <c:v>44343</c:v>
                </c:pt>
                <c:pt idx="412">
                  <c:v>44344</c:v>
                </c:pt>
                <c:pt idx="413">
                  <c:v>44347</c:v>
                </c:pt>
                <c:pt idx="414">
                  <c:v>44348</c:v>
                </c:pt>
                <c:pt idx="415">
                  <c:v>44349</c:v>
                </c:pt>
                <c:pt idx="416">
                  <c:v>44350</c:v>
                </c:pt>
                <c:pt idx="417">
                  <c:v>44351</c:v>
                </c:pt>
                <c:pt idx="418">
                  <c:v>44354</c:v>
                </c:pt>
                <c:pt idx="419">
                  <c:v>44355</c:v>
                </c:pt>
                <c:pt idx="420">
                  <c:v>44356</c:v>
                </c:pt>
                <c:pt idx="421">
                  <c:v>44357</c:v>
                </c:pt>
                <c:pt idx="422">
                  <c:v>44358</c:v>
                </c:pt>
                <c:pt idx="423">
                  <c:v>44361</c:v>
                </c:pt>
                <c:pt idx="424">
                  <c:v>44362</c:v>
                </c:pt>
                <c:pt idx="425">
                  <c:v>44363</c:v>
                </c:pt>
                <c:pt idx="426">
                  <c:v>44364</c:v>
                </c:pt>
                <c:pt idx="427">
                  <c:v>44365</c:v>
                </c:pt>
                <c:pt idx="428">
                  <c:v>44368</c:v>
                </c:pt>
                <c:pt idx="429">
                  <c:v>44369</c:v>
                </c:pt>
                <c:pt idx="430">
                  <c:v>44370</c:v>
                </c:pt>
                <c:pt idx="431">
                  <c:v>44371</c:v>
                </c:pt>
                <c:pt idx="432">
                  <c:v>44372</c:v>
                </c:pt>
                <c:pt idx="433">
                  <c:v>44375</c:v>
                </c:pt>
                <c:pt idx="434">
                  <c:v>44376</c:v>
                </c:pt>
                <c:pt idx="435">
                  <c:v>44377</c:v>
                </c:pt>
                <c:pt idx="436">
                  <c:v>44378</c:v>
                </c:pt>
                <c:pt idx="437">
                  <c:v>44379</c:v>
                </c:pt>
                <c:pt idx="438">
                  <c:v>44380</c:v>
                </c:pt>
                <c:pt idx="439">
                  <c:v>44382</c:v>
                </c:pt>
                <c:pt idx="440">
                  <c:v>44383</c:v>
                </c:pt>
                <c:pt idx="441">
                  <c:v>44384</c:v>
                </c:pt>
                <c:pt idx="442">
                  <c:v>44385</c:v>
                </c:pt>
                <c:pt idx="443">
                  <c:v>44386</c:v>
                </c:pt>
                <c:pt idx="444">
                  <c:v>44387</c:v>
                </c:pt>
                <c:pt idx="445">
                  <c:v>44389</c:v>
                </c:pt>
                <c:pt idx="446">
                  <c:v>44390</c:v>
                </c:pt>
                <c:pt idx="447">
                  <c:v>44391</c:v>
                </c:pt>
                <c:pt idx="448">
                  <c:v>44392</c:v>
                </c:pt>
                <c:pt idx="449">
                  <c:v>44393</c:v>
                </c:pt>
                <c:pt idx="450">
                  <c:v>44396</c:v>
                </c:pt>
                <c:pt idx="451">
                  <c:v>44397</c:v>
                </c:pt>
                <c:pt idx="452">
                  <c:v>44398</c:v>
                </c:pt>
                <c:pt idx="453">
                  <c:v>44399</c:v>
                </c:pt>
                <c:pt idx="454">
                  <c:v>44400</c:v>
                </c:pt>
                <c:pt idx="455">
                  <c:v>44403</c:v>
                </c:pt>
                <c:pt idx="456">
                  <c:v>44404</c:v>
                </c:pt>
                <c:pt idx="457">
                  <c:v>44405</c:v>
                </c:pt>
                <c:pt idx="458">
                  <c:v>44406</c:v>
                </c:pt>
                <c:pt idx="459">
                  <c:v>44407</c:v>
                </c:pt>
                <c:pt idx="460">
                  <c:v>44410</c:v>
                </c:pt>
                <c:pt idx="461">
                  <c:v>44411</c:v>
                </c:pt>
                <c:pt idx="462">
                  <c:v>44412</c:v>
                </c:pt>
                <c:pt idx="463">
                  <c:v>44413</c:v>
                </c:pt>
                <c:pt idx="464">
                  <c:v>44414</c:v>
                </c:pt>
                <c:pt idx="465">
                  <c:v>44417</c:v>
                </c:pt>
                <c:pt idx="466">
                  <c:v>44418</c:v>
                </c:pt>
                <c:pt idx="467">
                  <c:v>44419</c:v>
                </c:pt>
                <c:pt idx="468">
                  <c:v>44420</c:v>
                </c:pt>
                <c:pt idx="469">
                  <c:v>44421</c:v>
                </c:pt>
                <c:pt idx="470">
                  <c:v>44424</c:v>
                </c:pt>
                <c:pt idx="471">
                  <c:v>44425</c:v>
                </c:pt>
                <c:pt idx="472">
                  <c:v>44426</c:v>
                </c:pt>
                <c:pt idx="473">
                  <c:v>44427</c:v>
                </c:pt>
                <c:pt idx="474">
                  <c:v>44428</c:v>
                </c:pt>
                <c:pt idx="475">
                  <c:v>44431</c:v>
                </c:pt>
                <c:pt idx="476">
                  <c:v>44432</c:v>
                </c:pt>
                <c:pt idx="477">
                  <c:v>44433</c:v>
                </c:pt>
                <c:pt idx="478">
                  <c:v>44434</c:v>
                </c:pt>
                <c:pt idx="479">
                  <c:v>44435</c:v>
                </c:pt>
                <c:pt idx="480">
                  <c:v>44438</c:v>
                </c:pt>
                <c:pt idx="481">
                  <c:v>44439</c:v>
                </c:pt>
                <c:pt idx="482">
                  <c:v>44440</c:v>
                </c:pt>
                <c:pt idx="483">
                  <c:v>44441</c:v>
                </c:pt>
                <c:pt idx="484">
                  <c:v>44442</c:v>
                </c:pt>
                <c:pt idx="485">
                  <c:v>44445</c:v>
                </c:pt>
                <c:pt idx="486">
                  <c:v>44446</c:v>
                </c:pt>
                <c:pt idx="487">
                  <c:v>44447</c:v>
                </c:pt>
                <c:pt idx="488">
                  <c:v>44448</c:v>
                </c:pt>
                <c:pt idx="489">
                  <c:v>44449</c:v>
                </c:pt>
                <c:pt idx="490">
                  <c:v>44452</c:v>
                </c:pt>
                <c:pt idx="491">
                  <c:v>44453</c:v>
                </c:pt>
                <c:pt idx="492">
                  <c:v>44454</c:v>
                </c:pt>
                <c:pt idx="493">
                  <c:v>44455</c:v>
                </c:pt>
                <c:pt idx="494">
                  <c:v>44456</c:v>
                </c:pt>
                <c:pt idx="495">
                  <c:v>44459</c:v>
                </c:pt>
                <c:pt idx="496">
                  <c:v>44460</c:v>
                </c:pt>
                <c:pt idx="497">
                  <c:v>44461</c:v>
                </c:pt>
                <c:pt idx="498">
                  <c:v>44462</c:v>
                </c:pt>
                <c:pt idx="499">
                  <c:v>44463</c:v>
                </c:pt>
                <c:pt idx="500">
                  <c:v>44466</c:v>
                </c:pt>
                <c:pt idx="501">
                  <c:v>44467</c:v>
                </c:pt>
                <c:pt idx="502">
                  <c:v>44468</c:v>
                </c:pt>
                <c:pt idx="503">
                  <c:v>44469</c:v>
                </c:pt>
                <c:pt idx="504">
                  <c:v>44470</c:v>
                </c:pt>
                <c:pt idx="505">
                  <c:v>44473</c:v>
                </c:pt>
                <c:pt idx="506">
                  <c:v>44474</c:v>
                </c:pt>
                <c:pt idx="507">
                  <c:v>44475</c:v>
                </c:pt>
                <c:pt idx="508">
                  <c:v>44476</c:v>
                </c:pt>
                <c:pt idx="509">
                  <c:v>44477</c:v>
                </c:pt>
                <c:pt idx="510">
                  <c:v>44480</c:v>
                </c:pt>
                <c:pt idx="511">
                  <c:v>44481</c:v>
                </c:pt>
                <c:pt idx="512">
                  <c:v>44482</c:v>
                </c:pt>
                <c:pt idx="513">
                  <c:v>44483</c:v>
                </c:pt>
                <c:pt idx="514">
                  <c:v>44484</c:v>
                </c:pt>
                <c:pt idx="515">
                  <c:v>44487</c:v>
                </c:pt>
                <c:pt idx="516">
                  <c:v>44488</c:v>
                </c:pt>
                <c:pt idx="517">
                  <c:v>44489</c:v>
                </c:pt>
                <c:pt idx="518">
                  <c:v>44490</c:v>
                </c:pt>
                <c:pt idx="519">
                  <c:v>44491</c:v>
                </c:pt>
                <c:pt idx="520">
                  <c:v>44494</c:v>
                </c:pt>
                <c:pt idx="521">
                  <c:v>44495</c:v>
                </c:pt>
                <c:pt idx="522">
                  <c:v>44496</c:v>
                </c:pt>
                <c:pt idx="523">
                  <c:v>44497</c:v>
                </c:pt>
                <c:pt idx="524">
                  <c:v>44498</c:v>
                </c:pt>
                <c:pt idx="525">
                  <c:v>44501</c:v>
                </c:pt>
                <c:pt idx="526">
                  <c:v>44502</c:v>
                </c:pt>
                <c:pt idx="527">
                  <c:v>44503</c:v>
                </c:pt>
                <c:pt idx="528">
                  <c:v>44504</c:v>
                </c:pt>
                <c:pt idx="529">
                  <c:v>44505</c:v>
                </c:pt>
                <c:pt idx="530">
                  <c:v>44508</c:v>
                </c:pt>
                <c:pt idx="531">
                  <c:v>44509</c:v>
                </c:pt>
                <c:pt idx="532">
                  <c:v>44510</c:v>
                </c:pt>
                <c:pt idx="533">
                  <c:v>44511</c:v>
                </c:pt>
                <c:pt idx="534">
                  <c:v>44512</c:v>
                </c:pt>
                <c:pt idx="535">
                  <c:v>44515</c:v>
                </c:pt>
                <c:pt idx="536">
                  <c:v>44516</c:v>
                </c:pt>
                <c:pt idx="537">
                  <c:v>44517</c:v>
                </c:pt>
                <c:pt idx="538">
                  <c:v>44518</c:v>
                </c:pt>
                <c:pt idx="539">
                  <c:v>44519</c:v>
                </c:pt>
                <c:pt idx="540">
                  <c:v>44522</c:v>
                </c:pt>
                <c:pt idx="541">
                  <c:v>44523</c:v>
                </c:pt>
                <c:pt idx="542">
                  <c:v>44524</c:v>
                </c:pt>
                <c:pt idx="543">
                  <c:v>44525</c:v>
                </c:pt>
                <c:pt idx="544">
                  <c:v>44526</c:v>
                </c:pt>
                <c:pt idx="545">
                  <c:v>44529</c:v>
                </c:pt>
                <c:pt idx="546">
                  <c:v>44530</c:v>
                </c:pt>
                <c:pt idx="547">
                  <c:v>44531</c:v>
                </c:pt>
                <c:pt idx="548">
                  <c:v>44532</c:v>
                </c:pt>
                <c:pt idx="549">
                  <c:v>44533</c:v>
                </c:pt>
                <c:pt idx="550">
                  <c:v>44536</c:v>
                </c:pt>
                <c:pt idx="551">
                  <c:v>44537</c:v>
                </c:pt>
                <c:pt idx="552">
                  <c:v>44538</c:v>
                </c:pt>
                <c:pt idx="553">
                  <c:v>44539</c:v>
                </c:pt>
                <c:pt idx="554">
                  <c:v>44540</c:v>
                </c:pt>
                <c:pt idx="555">
                  <c:v>44543</c:v>
                </c:pt>
                <c:pt idx="556">
                  <c:v>44544</c:v>
                </c:pt>
                <c:pt idx="557">
                  <c:v>44545</c:v>
                </c:pt>
                <c:pt idx="558">
                  <c:v>44546</c:v>
                </c:pt>
                <c:pt idx="559">
                  <c:v>44547</c:v>
                </c:pt>
                <c:pt idx="560">
                  <c:v>44550</c:v>
                </c:pt>
                <c:pt idx="561">
                  <c:v>44551</c:v>
                </c:pt>
                <c:pt idx="562">
                  <c:v>44552</c:v>
                </c:pt>
                <c:pt idx="563">
                  <c:v>44553</c:v>
                </c:pt>
                <c:pt idx="564">
                  <c:v>44554</c:v>
                </c:pt>
                <c:pt idx="565">
                  <c:v>44557</c:v>
                </c:pt>
                <c:pt idx="566">
                  <c:v>44558</c:v>
                </c:pt>
                <c:pt idx="567">
                  <c:v>44559</c:v>
                </c:pt>
                <c:pt idx="568">
                  <c:v>44560</c:v>
                </c:pt>
                <c:pt idx="569">
                  <c:v>44561</c:v>
                </c:pt>
                <c:pt idx="570">
                  <c:v>44562</c:v>
                </c:pt>
                <c:pt idx="571">
                  <c:v>44564</c:v>
                </c:pt>
                <c:pt idx="572">
                  <c:v>44565</c:v>
                </c:pt>
                <c:pt idx="573">
                  <c:v>44566</c:v>
                </c:pt>
                <c:pt idx="574">
                  <c:v>44567</c:v>
                </c:pt>
                <c:pt idx="575">
                  <c:v>44568</c:v>
                </c:pt>
                <c:pt idx="576">
                  <c:v>44571</c:v>
                </c:pt>
                <c:pt idx="577">
                  <c:v>44572</c:v>
                </c:pt>
                <c:pt idx="578">
                  <c:v>44573</c:v>
                </c:pt>
                <c:pt idx="579">
                  <c:v>44574</c:v>
                </c:pt>
                <c:pt idx="580">
                  <c:v>44575</c:v>
                </c:pt>
                <c:pt idx="581">
                  <c:v>44578</c:v>
                </c:pt>
                <c:pt idx="582">
                  <c:v>44579</c:v>
                </c:pt>
                <c:pt idx="583">
                  <c:v>44580</c:v>
                </c:pt>
                <c:pt idx="584">
                  <c:v>44581</c:v>
                </c:pt>
                <c:pt idx="585">
                  <c:v>44582</c:v>
                </c:pt>
                <c:pt idx="586">
                  <c:v>44585</c:v>
                </c:pt>
                <c:pt idx="587">
                  <c:v>44586</c:v>
                </c:pt>
                <c:pt idx="588">
                  <c:v>44587</c:v>
                </c:pt>
                <c:pt idx="589">
                  <c:v>44588</c:v>
                </c:pt>
                <c:pt idx="590">
                  <c:v>44589</c:v>
                </c:pt>
                <c:pt idx="591">
                  <c:v>44592</c:v>
                </c:pt>
                <c:pt idx="592">
                  <c:v>44593</c:v>
                </c:pt>
                <c:pt idx="593">
                  <c:v>44594</c:v>
                </c:pt>
                <c:pt idx="594">
                  <c:v>44595</c:v>
                </c:pt>
                <c:pt idx="595">
                  <c:v>44596</c:v>
                </c:pt>
                <c:pt idx="596">
                  <c:v>44599</c:v>
                </c:pt>
                <c:pt idx="597">
                  <c:v>44600</c:v>
                </c:pt>
                <c:pt idx="598">
                  <c:v>44601</c:v>
                </c:pt>
                <c:pt idx="599">
                  <c:v>44602</c:v>
                </c:pt>
                <c:pt idx="600">
                  <c:v>44603</c:v>
                </c:pt>
                <c:pt idx="601">
                  <c:v>44606</c:v>
                </c:pt>
                <c:pt idx="602">
                  <c:v>44607</c:v>
                </c:pt>
                <c:pt idx="603">
                  <c:v>44608</c:v>
                </c:pt>
                <c:pt idx="604">
                  <c:v>44609</c:v>
                </c:pt>
                <c:pt idx="605">
                  <c:v>44610</c:v>
                </c:pt>
                <c:pt idx="606">
                  <c:v>44613</c:v>
                </c:pt>
                <c:pt idx="607">
                  <c:v>44614</c:v>
                </c:pt>
                <c:pt idx="608">
                  <c:v>44615</c:v>
                </c:pt>
                <c:pt idx="609">
                  <c:v>44616</c:v>
                </c:pt>
                <c:pt idx="610">
                  <c:v>44617</c:v>
                </c:pt>
                <c:pt idx="611">
                  <c:v>44620</c:v>
                </c:pt>
                <c:pt idx="612">
                  <c:v>44621</c:v>
                </c:pt>
                <c:pt idx="613">
                  <c:v>44622</c:v>
                </c:pt>
                <c:pt idx="614">
                  <c:v>44623</c:v>
                </c:pt>
                <c:pt idx="615">
                  <c:v>44624</c:v>
                </c:pt>
                <c:pt idx="616">
                  <c:v>44625</c:v>
                </c:pt>
                <c:pt idx="617">
                  <c:v>44627</c:v>
                </c:pt>
                <c:pt idx="618">
                  <c:v>44628</c:v>
                </c:pt>
                <c:pt idx="619">
                  <c:v>44629</c:v>
                </c:pt>
                <c:pt idx="620">
                  <c:v>44630</c:v>
                </c:pt>
                <c:pt idx="621">
                  <c:v>44631</c:v>
                </c:pt>
                <c:pt idx="622">
                  <c:v>44634</c:v>
                </c:pt>
                <c:pt idx="623">
                  <c:v>44635</c:v>
                </c:pt>
                <c:pt idx="624">
                  <c:v>44636</c:v>
                </c:pt>
                <c:pt idx="625">
                  <c:v>44637</c:v>
                </c:pt>
                <c:pt idx="626">
                  <c:v>44638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44648</c:v>
                </c:pt>
                <c:pt idx="633">
                  <c:v>44649</c:v>
                </c:pt>
                <c:pt idx="634">
                  <c:v>44650</c:v>
                </c:pt>
                <c:pt idx="635">
                  <c:v>44651</c:v>
                </c:pt>
                <c:pt idx="636">
                  <c:v>44652</c:v>
                </c:pt>
                <c:pt idx="637">
                  <c:v>44655</c:v>
                </c:pt>
                <c:pt idx="638">
                  <c:v>44656</c:v>
                </c:pt>
                <c:pt idx="639">
                  <c:v>44657</c:v>
                </c:pt>
                <c:pt idx="640">
                  <c:v>44658</c:v>
                </c:pt>
                <c:pt idx="641">
                  <c:v>44659</c:v>
                </c:pt>
                <c:pt idx="642">
                  <c:v>44662</c:v>
                </c:pt>
                <c:pt idx="643">
                  <c:v>44663</c:v>
                </c:pt>
                <c:pt idx="644">
                  <c:v>44664</c:v>
                </c:pt>
                <c:pt idx="645">
                  <c:v>44665</c:v>
                </c:pt>
                <c:pt idx="646">
                  <c:v>44666</c:v>
                </c:pt>
                <c:pt idx="647">
                  <c:v>44669</c:v>
                </c:pt>
                <c:pt idx="648">
                  <c:v>44670</c:v>
                </c:pt>
                <c:pt idx="649">
                  <c:v>44671</c:v>
                </c:pt>
                <c:pt idx="650">
                  <c:v>44672</c:v>
                </c:pt>
                <c:pt idx="651">
                  <c:v>44673</c:v>
                </c:pt>
                <c:pt idx="652">
                  <c:v>44676</c:v>
                </c:pt>
                <c:pt idx="653">
                  <c:v>44677</c:v>
                </c:pt>
                <c:pt idx="654">
                  <c:v>44678</c:v>
                </c:pt>
                <c:pt idx="655">
                  <c:v>44679</c:v>
                </c:pt>
                <c:pt idx="656">
                  <c:v>44680</c:v>
                </c:pt>
                <c:pt idx="657">
                  <c:v>44683</c:v>
                </c:pt>
                <c:pt idx="658">
                  <c:v>44684</c:v>
                </c:pt>
                <c:pt idx="659">
                  <c:v>44685</c:v>
                </c:pt>
                <c:pt idx="660">
                  <c:v>44686</c:v>
                </c:pt>
                <c:pt idx="661">
                  <c:v>44687</c:v>
                </c:pt>
                <c:pt idx="662">
                  <c:v>44690</c:v>
                </c:pt>
                <c:pt idx="663">
                  <c:v>44691</c:v>
                </c:pt>
                <c:pt idx="664">
                  <c:v>44692</c:v>
                </c:pt>
                <c:pt idx="665">
                  <c:v>44693</c:v>
                </c:pt>
                <c:pt idx="666">
                  <c:v>44694</c:v>
                </c:pt>
                <c:pt idx="667">
                  <c:v>44697</c:v>
                </c:pt>
                <c:pt idx="668">
                  <c:v>44698</c:v>
                </c:pt>
                <c:pt idx="669">
                  <c:v>44699</c:v>
                </c:pt>
                <c:pt idx="670">
                  <c:v>44700</c:v>
                </c:pt>
                <c:pt idx="671">
                  <c:v>44701</c:v>
                </c:pt>
                <c:pt idx="672">
                  <c:v>44704</c:v>
                </c:pt>
                <c:pt idx="673">
                  <c:v>44705</c:v>
                </c:pt>
                <c:pt idx="674">
                  <c:v>44706</c:v>
                </c:pt>
                <c:pt idx="675">
                  <c:v>44707</c:v>
                </c:pt>
                <c:pt idx="676">
                  <c:v>44708</c:v>
                </c:pt>
                <c:pt idx="677">
                  <c:v>44711</c:v>
                </c:pt>
                <c:pt idx="678">
                  <c:v>44712</c:v>
                </c:pt>
                <c:pt idx="679">
                  <c:v>44713</c:v>
                </c:pt>
                <c:pt idx="680">
                  <c:v>44714</c:v>
                </c:pt>
                <c:pt idx="681">
                  <c:v>44715</c:v>
                </c:pt>
                <c:pt idx="682">
                  <c:v>44718</c:v>
                </c:pt>
                <c:pt idx="683">
                  <c:v>44719</c:v>
                </c:pt>
                <c:pt idx="684">
                  <c:v>44720</c:v>
                </c:pt>
                <c:pt idx="685">
                  <c:v>44721</c:v>
                </c:pt>
                <c:pt idx="686">
                  <c:v>44722</c:v>
                </c:pt>
                <c:pt idx="687">
                  <c:v>44725</c:v>
                </c:pt>
                <c:pt idx="688">
                  <c:v>44726</c:v>
                </c:pt>
                <c:pt idx="689">
                  <c:v>44727</c:v>
                </c:pt>
                <c:pt idx="690">
                  <c:v>44728</c:v>
                </c:pt>
                <c:pt idx="691">
                  <c:v>44729</c:v>
                </c:pt>
                <c:pt idx="692">
                  <c:v>44730</c:v>
                </c:pt>
                <c:pt idx="693">
                  <c:v>44732</c:v>
                </c:pt>
                <c:pt idx="694">
                  <c:v>44733</c:v>
                </c:pt>
                <c:pt idx="695">
                  <c:v>44734</c:v>
                </c:pt>
                <c:pt idx="696">
                  <c:v>44735</c:v>
                </c:pt>
                <c:pt idx="697">
                  <c:v>44736</c:v>
                </c:pt>
                <c:pt idx="698">
                  <c:v>44739</c:v>
                </c:pt>
                <c:pt idx="699">
                  <c:v>44740</c:v>
                </c:pt>
                <c:pt idx="700">
                  <c:v>44741</c:v>
                </c:pt>
                <c:pt idx="701">
                  <c:v>44742</c:v>
                </c:pt>
                <c:pt idx="702">
                  <c:v>44743</c:v>
                </c:pt>
                <c:pt idx="703">
                  <c:v>44744</c:v>
                </c:pt>
                <c:pt idx="704">
                  <c:v>44746</c:v>
                </c:pt>
                <c:pt idx="705">
                  <c:v>44747</c:v>
                </c:pt>
                <c:pt idx="706">
                  <c:v>44748</c:v>
                </c:pt>
                <c:pt idx="707">
                  <c:v>44749</c:v>
                </c:pt>
                <c:pt idx="708">
                  <c:v>44750</c:v>
                </c:pt>
                <c:pt idx="709">
                  <c:v>44753</c:v>
                </c:pt>
                <c:pt idx="710">
                  <c:v>44754</c:v>
                </c:pt>
                <c:pt idx="711">
                  <c:v>44755</c:v>
                </c:pt>
                <c:pt idx="712">
                  <c:v>44756</c:v>
                </c:pt>
                <c:pt idx="713">
                  <c:v>44757</c:v>
                </c:pt>
                <c:pt idx="714">
                  <c:v>44760</c:v>
                </c:pt>
                <c:pt idx="715">
                  <c:v>44761</c:v>
                </c:pt>
                <c:pt idx="716">
                  <c:v>44762</c:v>
                </c:pt>
                <c:pt idx="717">
                  <c:v>44763</c:v>
                </c:pt>
                <c:pt idx="718">
                  <c:v>44764</c:v>
                </c:pt>
                <c:pt idx="719">
                  <c:v>44767</c:v>
                </c:pt>
                <c:pt idx="720">
                  <c:v>44768</c:v>
                </c:pt>
                <c:pt idx="721">
                  <c:v>44769</c:v>
                </c:pt>
                <c:pt idx="722">
                  <c:v>44770</c:v>
                </c:pt>
                <c:pt idx="723">
                  <c:v>44771</c:v>
                </c:pt>
                <c:pt idx="724">
                  <c:v>44774</c:v>
                </c:pt>
                <c:pt idx="725">
                  <c:v>44775</c:v>
                </c:pt>
                <c:pt idx="726">
                  <c:v>44776</c:v>
                </c:pt>
                <c:pt idx="727">
                  <c:v>44777</c:v>
                </c:pt>
                <c:pt idx="728">
                  <c:v>44778</c:v>
                </c:pt>
                <c:pt idx="729">
                  <c:v>44781</c:v>
                </c:pt>
                <c:pt idx="730">
                  <c:v>44782</c:v>
                </c:pt>
                <c:pt idx="731">
                  <c:v>44783</c:v>
                </c:pt>
                <c:pt idx="732">
                  <c:v>44784</c:v>
                </c:pt>
                <c:pt idx="733">
                  <c:v>44785</c:v>
                </c:pt>
                <c:pt idx="734">
                  <c:v>44788</c:v>
                </c:pt>
                <c:pt idx="735">
                  <c:v>44789</c:v>
                </c:pt>
                <c:pt idx="736">
                  <c:v>44790</c:v>
                </c:pt>
                <c:pt idx="737">
                  <c:v>44791</c:v>
                </c:pt>
                <c:pt idx="738">
                  <c:v>44792</c:v>
                </c:pt>
                <c:pt idx="739">
                  <c:v>44795</c:v>
                </c:pt>
                <c:pt idx="740">
                  <c:v>44796</c:v>
                </c:pt>
                <c:pt idx="741">
                  <c:v>44797</c:v>
                </c:pt>
                <c:pt idx="742">
                  <c:v>44798</c:v>
                </c:pt>
                <c:pt idx="743">
                  <c:v>44799</c:v>
                </c:pt>
                <c:pt idx="744">
                  <c:v>44802</c:v>
                </c:pt>
                <c:pt idx="745">
                  <c:v>44803</c:v>
                </c:pt>
                <c:pt idx="746">
                  <c:v>44804</c:v>
                </c:pt>
                <c:pt idx="747">
                  <c:v>44805</c:v>
                </c:pt>
                <c:pt idx="748">
                  <c:v>44806</c:v>
                </c:pt>
                <c:pt idx="749">
                  <c:v>44809</c:v>
                </c:pt>
                <c:pt idx="750">
                  <c:v>44810</c:v>
                </c:pt>
                <c:pt idx="751">
                  <c:v>44811</c:v>
                </c:pt>
                <c:pt idx="752">
                  <c:v>44812</c:v>
                </c:pt>
                <c:pt idx="753">
                  <c:v>44813</c:v>
                </c:pt>
                <c:pt idx="754">
                  <c:v>44816</c:v>
                </c:pt>
                <c:pt idx="755">
                  <c:v>44817</c:v>
                </c:pt>
                <c:pt idx="756">
                  <c:v>44818</c:v>
                </c:pt>
                <c:pt idx="757">
                  <c:v>44819</c:v>
                </c:pt>
                <c:pt idx="758">
                  <c:v>44820</c:v>
                </c:pt>
                <c:pt idx="759">
                  <c:v>44821</c:v>
                </c:pt>
                <c:pt idx="760">
                  <c:v>44823</c:v>
                </c:pt>
                <c:pt idx="761">
                  <c:v>44824</c:v>
                </c:pt>
                <c:pt idx="762">
                  <c:v>44825</c:v>
                </c:pt>
                <c:pt idx="763">
                  <c:v>44826</c:v>
                </c:pt>
                <c:pt idx="764">
                  <c:v>44827</c:v>
                </c:pt>
                <c:pt idx="765">
                  <c:v>44830</c:v>
                </c:pt>
                <c:pt idx="766">
                  <c:v>44831</c:v>
                </c:pt>
                <c:pt idx="767">
                  <c:v>44832</c:v>
                </c:pt>
                <c:pt idx="768">
                  <c:v>44833</c:v>
                </c:pt>
                <c:pt idx="769">
                  <c:v>44834</c:v>
                </c:pt>
                <c:pt idx="770">
                  <c:v>44837</c:v>
                </c:pt>
                <c:pt idx="771">
                  <c:v>44838</c:v>
                </c:pt>
                <c:pt idx="772">
                  <c:v>44839</c:v>
                </c:pt>
                <c:pt idx="773">
                  <c:v>44840</c:v>
                </c:pt>
                <c:pt idx="774">
                  <c:v>44841</c:v>
                </c:pt>
                <c:pt idx="775">
                  <c:v>44844</c:v>
                </c:pt>
                <c:pt idx="776">
                  <c:v>44845</c:v>
                </c:pt>
                <c:pt idx="777">
                  <c:v>44846</c:v>
                </c:pt>
                <c:pt idx="778">
                  <c:v>44847</c:v>
                </c:pt>
                <c:pt idx="779">
                  <c:v>44848</c:v>
                </c:pt>
                <c:pt idx="780">
                  <c:v>44851</c:v>
                </c:pt>
                <c:pt idx="781">
                  <c:v>44852</c:v>
                </c:pt>
                <c:pt idx="782">
                  <c:v>44853</c:v>
                </c:pt>
                <c:pt idx="783">
                  <c:v>44854</c:v>
                </c:pt>
                <c:pt idx="784">
                  <c:v>44855</c:v>
                </c:pt>
                <c:pt idx="785">
                  <c:v>44858</c:v>
                </c:pt>
                <c:pt idx="786">
                  <c:v>44859</c:v>
                </c:pt>
                <c:pt idx="787">
                  <c:v>44860</c:v>
                </c:pt>
                <c:pt idx="788">
                  <c:v>44861</c:v>
                </c:pt>
                <c:pt idx="789">
                  <c:v>44862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44872</c:v>
                </c:pt>
                <c:pt idx="797">
                  <c:v>44873</c:v>
                </c:pt>
                <c:pt idx="798">
                  <c:v>44874</c:v>
                </c:pt>
                <c:pt idx="799">
                  <c:v>44875</c:v>
                </c:pt>
                <c:pt idx="800">
                  <c:v>44876</c:v>
                </c:pt>
                <c:pt idx="801">
                  <c:v>44879</c:v>
                </c:pt>
                <c:pt idx="802">
                  <c:v>44880</c:v>
                </c:pt>
                <c:pt idx="803">
                  <c:v>44881</c:v>
                </c:pt>
                <c:pt idx="804">
                  <c:v>44882</c:v>
                </c:pt>
                <c:pt idx="805">
                  <c:v>44883</c:v>
                </c:pt>
                <c:pt idx="806">
                  <c:v>44886</c:v>
                </c:pt>
                <c:pt idx="807">
                  <c:v>44887</c:v>
                </c:pt>
                <c:pt idx="808">
                  <c:v>44888</c:v>
                </c:pt>
                <c:pt idx="809">
                  <c:v>44889</c:v>
                </c:pt>
                <c:pt idx="810">
                  <c:v>44890</c:v>
                </c:pt>
                <c:pt idx="811">
                  <c:v>44893</c:v>
                </c:pt>
                <c:pt idx="812">
                  <c:v>44894</c:v>
                </c:pt>
                <c:pt idx="813">
                  <c:v>44895</c:v>
                </c:pt>
                <c:pt idx="814">
                  <c:v>44896</c:v>
                </c:pt>
                <c:pt idx="815">
                  <c:v>44897</c:v>
                </c:pt>
                <c:pt idx="816">
                  <c:v>44900</c:v>
                </c:pt>
                <c:pt idx="817">
                  <c:v>44901</c:v>
                </c:pt>
                <c:pt idx="818">
                  <c:v>44902</c:v>
                </c:pt>
                <c:pt idx="819">
                  <c:v>44903</c:v>
                </c:pt>
                <c:pt idx="820">
                  <c:v>44904</c:v>
                </c:pt>
                <c:pt idx="821">
                  <c:v>44907</c:v>
                </c:pt>
                <c:pt idx="822">
                  <c:v>44908</c:v>
                </c:pt>
                <c:pt idx="823">
                  <c:v>44909</c:v>
                </c:pt>
                <c:pt idx="824">
                  <c:v>44910</c:v>
                </c:pt>
                <c:pt idx="825">
                  <c:v>44911</c:v>
                </c:pt>
                <c:pt idx="826">
                  <c:v>44914</c:v>
                </c:pt>
                <c:pt idx="827">
                  <c:v>44915</c:v>
                </c:pt>
                <c:pt idx="828">
                  <c:v>44916</c:v>
                </c:pt>
                <c:pt idx="829">
                  <c:v>44917</c:v>
                </c:pt>
                <c:pt idx="830">
                  <c:v>44918</c:v>
                </c:pt>
                <c:pt idx="831">
                  <c:v>44921</c:v>
                </c:pt>
                <c:pt idx="832">
                  <c:v>44922</c:v>
                </c:pt>
                <c:pt idx="833">
                  <c:v>44923</c:v>
                </c:pt>
                <c:pt idx="834">
                  <c:v>44924</c:v>
                </c:pt>
                <c:pt idx="835">
                  <c:v>44925</c:v>
                </c:pt>
                <c:pt idx="836">
                  <c:v>44926</c:v>
                </c:pt>
                <c:pt idx="837">
                  <c:v>44928</c:v>
                </c:pt>
                <c:pt idx="838">
                  <c:v>44929</c:v>
                </c:pt>
                <c:pt idx="839">
                  <c:v>44930</c:v>
                </c:pt>
                <c:pt idx="840">
                  <c:v>44931</c:v>
                </c:pt>
                <c:pt idx="841">
                  <c:v>44932</c:v>
                </c:pt>
                <c:pt idx="842">
                  <c:v>44935</c:v>
                </c:pt>
                <c:pt idx="843">
                  <c:v>44936</c:v>
                </c:pt>
                <c:pt idx="844">
                  <c:v>44937</c:v>
                </c:pt>
                <c:pt idx="845">
                  <c:v>44938</c:v>
                </c:pt>
                <c:pt idx="846">
                  <c:v>44939</c:v>
                </c:pt>
                <c:pt idx="847">
                  <c:v>44942</c:v>
                </c:pt>
                <c:pt idx="848">
                  <c:v>44943</c:v>
                </c:pt>
                <c:pt idx="849">
                  <c:v>44944</c:v>
                </c:pt>
                <c:pt idx="850">
                  <c:v>44945</c:v>
                </c:pt>
                <c:pt idx="851">
                  <c:v>44946</c:v>
                </c:pt>
                <c:pt idx="852">
                  <c:v>44949</c:v>
                </c:pt>
                <c:pt idx="853">
                  <c:v>44950</c:v>
                </c:pt>
                <c:pt idx="854">
                  <c:v>44951</c:v>
                </c:pt>
                <c:pt idx="855">
                  <c:v>44952</c:v>
                </c:pt>
                <c:pt idx="856">
                  <c:v>44953</c:v>
                </c:pt>
                <c:pt idx="857">
                  <c:v>44956</c:v>
                </c:pt>
                <c:pt idx="858">
                  <c:v>44957</c:v>
                </c:pt>
                <c:pt idx="859">
                  <c:v>44958</c:v>
                </c:pt>
                <c:pt idx="860">
                  <c:v>44959</c:v>
                </c:pt>
                <c:pt idx="861">
                  <c:v>44960</c:v>
                </c:pt>
                <c:pt idx="862">
                  <c:v>44963</c:v>
                </c:pt>
                <c:pt idx="863">
                  <c:v>44964</c:v>
                </c:pt>
                <c:pt idx="864">
                  <c:v>44965</c:v>
                </c:pt>
                <c:pt idx="865">
                  <c:v>44966</c:v>
                </c:pt>
                <c:pt idx="866">
                  <c:v>44967</c:v>
                </c:pt>
                <c:pt idx="867">
                  <c:v>44970</c:v>
                </c:pt>
                <c:pt idx="868">
                  <c:v>44971</c:v>
                </c:pt>
                <c:pt idx="869">
                  <c:v>44972</c:v>
                </c:pt>
                <c:pt idx="870">
                  <c:v>44973</c:v>
                </c:pt>
                <c:pt idx="871">
                  <c:v>44974</c:v>
                </c:pt>
                <c:pt idx="872">
                  <c:v>44977</c:v>
                </c:pt>
                <c:pt idx="873">
                  <c:v>44978</c:v>
                </c:pt>
                <c:pt idx="874">
                  <c:v>44979</c:v>
                </c:pt>
                <c:pt idx="875">
                  <c:v>44981</c:v>
                </c:pt>
                <c:pt idx="876">
                  <c:v>44984</c:v>
                </c:pt>
                <c:pt idx="877">
                  <c:v>44985</c:v>
                </c:pt>
                <c:pt idx="878">
                  <c:v>44986</c:v>
                </c:pt>
                <c:pt idx="879">
                  <c:v>44987</c:v>
                </c:pt>
                <c:pt idx="880">
                  <c:v>44988</c:v>
                </c:pt>
                <c:pt idx="881">
                  <c:v>44991</c:v>
                </c:pt>
                <c:pt idx="882">
                  <c:v>44992</c:v>
                </c:pt>
                <c:pt idx="883">
                  <c:v>44993</c:v>
                </c:pt>
                <c:pt idx="884">
                  <c:v>44994</c:v>
                </c:pt>
                <c:pt idx="885">
                  <c:v>44995</c:v>
                </c:pt>
                <c:pt idx="886">
                  <c:v>44998</c:v>
                </c:pt>
                <c:pt idx="887">
                  <c:v>44999</c:v>
                </c:pt>
                <c:pt idx="888">
                  <c:v>45000</c:v>
                </c:pt>
                <c:pt idx="889">
                  <c:v>45001</c:v>
                </c:pt>
                <c:pt idx="890">
                  <c:v>45002</c:v>
                </c:pt>
                <c:pt idx="891">
                  <c:v>45005</c:v>
                </c:pt>
                <c:pt idx="892">
                  <c:v>45006</c:v>
                </c:pt>
                <c:pt idx="893">
                  <c:v>45007</c:v>
                </c:pt>
                <c:pt idx="894">
                  <c:v>45008</c:v>
                </c:pt>
                <c:pt idx="895">
                  <c:v>45009</c:v>
                </c:pt>
                <c:pt idx="896">
                  <c:v>45010</c:v>
                </c:pt>
                <c:pt idx="897">
                  <c:v>45012</c:v>
                </c:pt>
                <c:pt idx="898">
                  <c:v>45013</c:v>
                </c:pt>
                <c:pt idx="899">
                  <c:v>45014</c:v>
                </c:pt>
                <c:pt idx="900">
                  <c:v>45015</c:v>
                </c:pt>
                <c:pt idx="901">
                  <c:v>45016</c:v>
                </c:pt>
                <c:pt idx="902">
                  <c:v>45019</c:v>
                </c:pt>
                <c:pt idx="903">
                  <c:v>45020</c:v>
                </c:pt>
                <c:pt idx="904">
                  <c:v>45021</c:v>
                </c:pt>
                <c:pt idx="905">
                  <c:v>45022</c:v>
                </c:pt>
                <c:pt idx="906">
                  <c:v>45023</c:v>
                </c:pt>
                <c:pt idx="907">
                  <c:v>45026</c:v>
                </c:pt>
                <c:pt idx="908">
                  <c:v>45027</c:v>
                </c:pt>
                <c:pt idx="909">
                  <c:v>45028</c:v>
                </c:pt>
                <c:pt idx="910">
                  <c:v>45029</c:v>
                </c:pt>
                <c:pt idx="911">
                  <c:v>45030</c:v>
                </c:pt>
                <c:pt idx="912">
                  <c:v>45033</c:v>
                </c:pt>
                <c:pt idx="913">
                  <c:v>45034</c:v>
                </c:pt>
                <c:pt idx="914">
                  <c:v>45035</c:v>
                </c:pt>
                <c:pt idx="915">
                  <c:v>45036</c:v>
                </c:pt>
                <c:pt idx="916">
                  <c:v>45037</c:v>
                </c:pt>
                <c:pt idx="917">
                  <c:v>45040</c:v>
                </c:pt>
                <c:pt idx="918">
                  <c:v>45041</c:v>
                </c:pt>
                <c:pt idx="919">
                  <c:v>45042</c:v>
                </c:pt>
                <c:pt idx="920">
                  <c:v>45043</c:v>
                </c:pt>
                <c:pt idx="921">
                  <c:v>45044</c:v>
                </c:pt>
                <c:pt idx="922">
                  <c:v>45047</c:v>
                </c:pt>
                <c:pt idx="923">
                  <c:v>45048</c:v>
                </c:pt>
                <c:pt idx="924">
                  <c:v>45049</c:v>
                </c:pt>
                <c:pt idx="925">
                  <c:v>45050</c:v>
                </c:pt>
                <c:pt idx="926">
                  <c:v>45051</c:v>
                </c:pt>
                <c:pt idx="927">
                  <c:v>45052</c:v>
                </c:pt>
                <c:pt idx="928">
                  <c:v>45054</c:v>
                </c:pt>
                <c:pt idx="929">
                  <c:v>45055</c:v>
                </c:pt>
                <c:pt idx="930">
                  <c:v>45056</c:v>
                </c:pt>
                <c:pt idx="931">
                  <c:v>45057</c:v>
                </c:pt>
                <c:pt idx="932">
                  <c:v>45058</c:v>
                </c:pt>
                <c:pt idx="933">
                  <c:v>45061</c:v>
                </c:pt>
                <c:pt idx="934">
                  <c:v>45062</c:v>
                </c:pt>
                <c:pt idx="935">
                  <c:v>45063</c:v>
                </c:pt>
                <c:pt idx="936">
                  <c:v>45064</c:v>
                </c:pt>
                <c:pt idx="937">
                  <c:v>45065</c:v>
                </c:pt>
                <c:pt idx="938">
                  <c:v>45068</c:v>
                </c:pt>
                <c:pt idx="939">
                  <c:v>45069</c:v>
                </c:pt>
                <c:pt idx="940">
                  <c:v>45070</c:v>
                </c:pt>
                <c:pt idx="941">
                  <c:v>45071</c:v>
                </c:pt>
                <c:pt idx="942">
                  <c:v>45072</c:v>
                </c:pt>
                <c:pt idx="943">
                  <c:v>45075</c:v>
                </c:pt>
                <c:pt idx="944">
                  <c:v>45076</c:v>
                </c:pt>
                <c:pt idx="945">
                  <c:v>45077</c:v>
                </c:pt>
                <c:pt idx="946">
                  <c:v>45078</c:v>
                </c:pt>
                <c:pt idx="947">
                  <c:v>45079</c:v>
                </c:pt>
                <c:pt idx="948">
                  <c:v>45082</c:v>
                </c:pt>
                <c:pt idx="949">
                  <c:v>45083</c:v>
                </c:pt>
                <c:pt idx="950">
                  <c:v>45084</c:v>
                </c:pt>
                <c:pt idx="951">
                  <c:v>45086</c:v>
                </c:pt>
                <c:pt idx="952">
                  <c:v>45089</c:v>
                </c:pt>
                <c:pt idx="953">
                  <c:v>45090</c:v>
                </c:pt>
                <c:pt idx="954">
                  <c:v>45091</c:v>
                </c:pt>
                <c:pt idx="955">
                  <c:v>45092</c:v>
                </c:pt>
                <c:pt idx="956">
                  <c:v>45093</c:v>
                </c:pt>
                <c:pt idx="957">
                  <c:v>45096</c:v>
                </c:pt>
                <c:pt idx="958">
                  <c:v>45097</c:v>
                </c:pt>
                <c:pt idx="959">
                  <c:v>45098</c:v>
                </c:pt>
                <c:pt idx="960">
                  <c:v>45099</c:v>
                </c:pt>
                <c:pt idx="961">
                  <c:v>45100</c:v>
                </c:pt>
                <c:pt idx="962">
                  <c:v>45103</c:v>
                </c:pt>
                <c:pt idx="963">
                  <c:v>45104</c:v>
                </c:pt>
                <c:pt idx="964">
                  <c:v>45105</c:v>
                </c:pt>
                <c:pt idx="965">
                  <c:v>45106</c:v>
                </c:pt>
                <c:pt idx="966">
                  <c:v>45107</c:v>
                </c:pt>
                <c:pt idx="967">
                  <c:v>45108</c:v>
                </c:pt>
                <c:pt idx="968">
                  <c:v>45110</c:v>
                </c:pt>
                <c:pt idx="969">
                  <c:v>45111</c:v>
                </c:pt>
                <c:pt idx="970">
                  <c:v>45112</c:v>
                </c:pt>
                <c:pt idx="971">
                  <c:v>45113</c:v>
                </c:pt>
                <c:pt idx="972">
                  <c:v>45114</c:v>
                </c:pt>
                <c:pt idx="973">
                  <c:v>45117</c:v>
                </c:pt>
                <c:pt idx="974">
                  <c:v>45118</c:v>
                </c:pt>
                <c:pt idx="975">
                  <c:v>45119</c:v>
                </c:pt>
                <c:pt idx="976">
                  <c:v>45120</c:v>
                </c:pt>
                <c:pt idx="977">
                  <c:v>45121</c:v>
                </c:pt>
                <c:pt idx="978">
                  <c:v>45124</c:v>
                </c:pt>
                <c:pt idx="979">
                  <c:v>45125</c:v>
                </c:pt>
                <c:pt idx="980">
                  <c:v>45126</c:v>
                </c:pt>
                <c:pt idx="981">
                  <c:v>45127</c:v>
                </c:pt>
                <c:pt idx="982">
                  <c:v>45128</c:v>
                </c:pt>
                <c:pt idx="983">
                  <c:v>45131</c:v>
                </c:pt>
                <c:pt idx="984">
                  <c:v>45132</c:v>
                </c:pt>
                <c:pt idx="985">
                  <c:v>45133</c:v>
                </c:pt>
                <c:pt idx="986">
                  <c:v>45134</c:v>
                </c:pt>
                <c:pt idx="987">
                  <c:v>45135</c:v>
                </c:pt>
                <c:pt idx="988">
                  <c:v>45138</c:v>
                </c:pt>
                <c:pt idx="989">
                  <c:v>45139</c:v>
                </c:pt>
                <c:pt idx="990">
                  <c:v>45140</c:v>
                </c:pt>
                <c:pt idx="991">
                  <c:v>45141</c:v>
                </c:pt>
                <c:pt idx="992">
                  <c:v>45142</c:v>
                </c:pt>
                <c:pt idx="993">
                  <c:v>45145</c:v>
                </c:pt>
                <c:pt idx="994">
                  <c:v>45146</c:v>
                </c:pt>
                <c:pt idx="995">
                  <c:v>45147</c:v>
                </c:pt>
                <c:pt idx="996">
                  <c:v>45148</c:v>
                </c:pt>
                <c:pt idx="997">
                  <c:v>45149</c:v>
                </c:pt>
                <c:pt idx="998">
                  <c:v>45152</c:v>
                </c:pt>
                <c:pt idx="999">
                  <c:v>45153</c:v>
                </c:pt>
                <c:pt idx="1000">
                  <c:v>45154</c:v>
                </c:pt>
                <c:pt idx="1001">
                  <c:v>45155</c:v>
                </c:pt>
                <c:pt idx="1002">
                  <c:v>45156</c:v>
                </c:pt>
                <c:pt idx="1003">
                  <c:v>45159</c:v>
                </c:pt>
                <c:pt idx="1004">
                  <c:v>45160</c:v>
                </c:pt>
                <c:pt idx="1005">
                  <c:v>45161</c:v>
                </c:pt>
                <c:pt idx="1006">
                  <c:v>45162</c:v>
                </c:pt>
                <c:pt idx="1007">
                  <c:v>45163</c:v>
                </c:pt>
                <c:pt idx="1008">
                  <c:v>45166</c:v>
                </c:pt>
                <c:pt idx="1009">
                  <c:v>45167</c:v>
                </c:pt>
                <c:pt idx="1010">
                  <c:v>45168</c:v>
                </c:pt>
                <c:pt idx="1011">
                  <c:v>45169</c:v>
                </c:pt>
                <c:pt idx="1012">
                  <c:v>45170</c:v>
                </c:pt>
                <c:pt idx="1013">
                  <c:v>45173</c:v>
                </c:pt>
                <c:pt idx="1014">
                  <c:v>45174</c:v>
                </c:pt>
                <c:pt idx="1015">
                  <c:v>45175</c:v>
                </c:pt>
                <c:pt idx="1016">
                  <c:v>45176</c:v>
                </c:pt>
                <c:pt idx="1017">
                  <c:v>45177</c:v>
                </c:pt>
                <c:pt idx="1018">
                  <c:v>45180</c:v>
                </c:pt>
                <c:pt idx="1019">
                  <c:v>45181</c:v>
                </c:pt>
                <c:pt idx="1020">
                  <c:v>45182</c:v>
                </c:pt>
                <c:pt idx="1021">
                  <c:v>45183</c:v>
                </c:pt>
                <c:pt idx="1022">
                  <c:v>45184</c:v>
                </c:pt>
                <c:pt idx="1023">
                  <c:v>45187</c:v>
                </c:pt>
                <c:pt idx="1024">
                  <c:v>45188</c:v>
                </c:pt>
                <c:pt idx="1025">
                  <c:v>45189</c:v>
                </c:pt>
                <c:pt idx="1026">
                  <c:v>45190</c:v>
                </c:pt>
                <c:pt idx="1027">
                  <c:v>45191</c:v>
                </c:pt>
                <c:pt idx="1028">
                  <c:v>45194</c:v>
                </c:pt>
                <c:pt idx="1029">
                  <c:v>45195</c:v>
                </c:pt>
                <c:pt idx="1030">
                  <c:v>45196</c:v>
                </c:pt>
                <c:pt idx="1031">
                  <c:v>45197</c:v>
                </c:pt>
                <c:pt idx="1032">
                  <c:v>45198</c:v>
                </c:pt>
                <c:pt idx="1033">
                  <c:v>45201</c:v>
                </c:pt>
                <c:pt idx="1034">
                  <c:v>45202</c:v>
                </c:pt>
                <c:pt idx="1035">
                  <c:v>45203</c:v>
                </c:pt>
                <c:pt idx="1036">
                  <c:v>45204</c:v>
                </c:pt>
                <c:pt idx="1037">
                  <c:v>45205</c:v>
                </c:pt>
                <c:pt idx="1038">
                  <c:v>45208</c:v>
                </c:pt>
                <c:pt idx="1039">
                  <c:v>45209</c:v>
                </c:pt>
                <c:pt idx="1040">
                  <c:v>45210</c:v>
                </c:pt>
                <c:pt idx="1041">
                  <c:v>45211</c:v>
                </c:pt>
                <c:pt idx="1042">
                  <c:v>45212</c:v>
                </c:pt>
                <c:pt idx="1043">
                  <c:v>45215</c:v>
                </c:pt>
                <c:pt idx="1044">
                  <c:v>45216</c:v>
                </c:pt>
                <c:pt idx="1045">
                  <c:v>45217</c:v>
                </c:pt>
                <c:pt idx="1046">
                  <c:v>45218</c:v>
                </c:pt>
                <c:pt idx="1047">
                  <c:v>45219</c:v>
                </c:pt>
                <c:pt idx="1048">
                  <c:v>45222</c:v>
                </c:pt>
                <c:pt idx="1049">
                  <c:v>45223</c:v>
                </c:pt>
                <c:pt idx="1050">
                  <c:v>45224</c:v>
                </c:pt>
                <c:pt idx="1051">
                  <c:v>45225</c:v>
                </c:pt>
                <c:pt idx="1052">
                  <c:v>45226</c:v>
                </c:pt>
                <c:pt idx="1053">
                  <c:v>45229</c:v>
                </c:pt>
                <c:pt idx="1054">
                  <c:v>45230</c:v>
                </c:pt>
                <c:pt idx="1055">
                  <c:v>45231</c:v>
                </c:pt>
                <c:pt idx="1056">
                  <c:v>45232</c:v>
                </c:pt>
                <c:pt idx="1057">
                  <c:v>45233</c:v>
                </c:pt>
                <c:pt idx="1058">
                  <c:v>45236</c:v>
                </c:pt>
                <c:pt idx="1059">
                  <c:v>45237</c:v>
                </c:pt>
                <c:pt idx="1060">
                  <c:v>45238</c:v>
                </c:pt>
                <c:pt idx="1061">
                  <c:v>45239</c:v>
                </c:pt>
                <c:pt idx="1062">
                  <c:v>45240</c:v>
                </c:pt>
                <c:pt idx="1063">
                  <c:v>45243</c:v>
                </c:pt>
                <c:pt idx="1064">
                  <c:v>45244</c:v>
                </c:pt>
                <c:pt idx="1065">
                  <c:v>45245</c:v>
                </c:pt>
                <c:pt idx="1066">
                  <c:v>45246</c:v>
                </c:pt>
                <c:pt idx="1067">
                  <c:v>45247</c:v>
                </c:pt>
                <c:pt idx="1068">
                  <c:v>45248</c:v>
                </c:pt>
                <c:pt idx="1069">
                  <c:v>45250</c:v>
                </c:pt>
                <c:pt idx="1070">
                  <c:v>45251</c:v>
                </c:pt>
                <c:pt idx="1071">
                  <c:v>45252</c:v>
                </c:pt>
                <c:pt idx="1072">
                  <c:v>45253</c:v>
                </c:pt>
                <c:pt idx="1073">
                  <c:v>45254</c:v>
                </c:pt>
                <c:pt idx="1074">
                  <c:v>45257</c:v>
                </c:pt>
                <c:pt idx="1075">
                  <c:v>45258</c:v>
                </c:pt>
                <c:pt idx="1076">
                  <c:v>45259</c:v>
                </c:pt>
                <c:pt idx="1077">
                  <c:v>45260</c:v>
                </c:pt>
                <c:pt idx="1078">
                  <c:v>45261</c:v>
                </c:pt>
                <c:pt idx="1079">
                  <c:v>45264</c:v>
                </c:pt>
                <c:pt idx="1080">
                  <c:v>45265</c:v>
                </c:pt>
                <c:pt idx="1081">
                  <c:v>45266</c:v>
                </c:pt>
                <c:pt idx="1082">
                  <c:v>45267</c:v>
                </c:pt>
                <c:pt idx="1083">
                  <c:v>45268</c:v>
                </c:pt>
                <c:pt idx="1084">
                  <c:v>45271</c:v>
                </c:pt>
                <c:pt idx="1085">
                  <c:v>45272</c:v>
                </c:pt>
                <c:pt idx="1086">
                  <c:v>45273</c:v>
                </c:pt>
                <c:pt idx="1087">
                  <c:v>45274</c:v>
                </c:pt>
                <c:pt idx="1088">
                  <c:v>45275</c:v>
                </c:pt>
                <c:pt idx="1089">
                  <c:v>45278</c:v>
                </c:pt>
                <c:pt idx="1090">
                  <c:v>45279</c:v>
                </c:pt>
                <c:pt idx="1091">
                  <c:v>45280</c:v>
                </c:pt>
                <c:pt idx="1092">
                  <c:v>45281</c:v>
                </c:pt>
                <c:pt idx="1093">
                  <c:v>45282</c:v>
                </c:pt>
                <c:pt idx="1094">
                  <c:v>45285</c:v>
                </c:pt>
                <c:pt idx="1095">
                  <c:v>45286</c:v>
                </c:pt>
                <c:pt idx="1096">
                  <c:v>45287</c:v>
                </c:pt>
                <c:pt idx="1097">
                  <c:v>45288</c:v>
                </c:pt>
                <c:pt idx="1098">
                  <c:v>45289</c:v>
                </c:pt>
                <c:pt idx="1099">
                  <c:v>45292</c:v>
                </c:pt>
                <c:pt idx="1100">
                  <c:v>45293</c:v>
                </c:pt>
                <c:pt idx="1101">
                  <c:v>45294</c:v>
                </c:pt>
                <c:pt idx="1102">
                  <c:v>45295</c:v>
                </c:pt>
                <c:pt idx="1103">
                  <c:v>45296</c:v>
                </c:pt>
                <c:pt idx="1104">
                  <c:v>45299</c:v>
                </c:pt>
                <c:pt idx="1105">
                  <c:v>45300</c:v>
                </c:pt>
                <c:pt idx="1106">
                  <c:v>45301</c:v>
                </c:pt>
                <c:pt idx="1107">
                  <c:v>45302</c:v>
                </c:pt>
                <c:pt idx="1108">
                  <c:v>45303</c:v>
                </c:pt>
                <c:pt idx="1109">
                  <c:v>45306</c:v>
                </c:pt>
                <c:pt idx="1110">
                  <c:v>45307</c:v>
                </c:pt>
                <c:pt idx="1111">
                  <c:v>45308</c:v>
                </c:pt>
                <c:pt idx="1112">
                  <c:v>45309</c:v>
                </c:pt>
                <c:pt idx="1113">
                  <c:v>45310</c:v>
                </c:pt>
                <c:pt idx="1114">
                  <c:v>45313</c:v>
                </c:pt>
                <c:pt idx="1115">
                  <c:v>45314</c:v>
                </c:pt>
                <c:pt idx="1116">
                  <c:v>45315</c:v>
                </c:pt>
                <c:pt idx="1117">
                  <c:v>45316</c:v>
                </c:pt>
                <c:pt idx="1118">
                  <c:v>45317</c:v>
                </c:pt>
                <c:pt idx="1119">
                  <c:v>45320</c:v>
                </c:pt>
                <c:pt idx="1120">
                  <c:v>45321</c:v>
                </c:pt>
                <c:pt idx="1121">
                  <c:v>45322</c:v>
                </c:pt>
                <c:pt idx="1122">
                  <c:v>45323</c:v>
                </c:pt>
                <c:pt idx="1123">
                  <c:v>45324</c:v>
                </c:pt>
                <c:pt idx="1124">
                  <c:v>45327</c:v>
                </c:pt>
                <c:pt idx="1125">
                  <c:v>45328</c:v>
                </c:pt>
                <c:pt idx="1126">
                  <c:v>45329</c:v>
                </c:pt>
                <c:pt idx="1127">
                  <c:v>45330</c:v>
                </c:pt>
                <c:pt idx="1128">
                  <c:v>45331</c:v>
                </c:pt>
                <c:pt idx="1129">
                  <c:v>45334</c:v>
                </c:pt>
                <c:pt idx="1130">
                  <c:v>45335</c:v>
                </c:pt>
                <c:pt idx="1131">
                  <c:v>45336</c:v>
                </c:pt>
                <c:pt idx="1132">
                  <c:v>45337</c:v>
                </c:pt>
                <c:pt idx="1133">
                  <c:v>45338</c:v>
                </c:pt>
                <c:pt idx="1134">
                  <c:v>45339</c:v>
                </c:pt>
                <c:pt idx="1135">
                  <c:v>45341</c:v>
                </c:pt>
                <c:pt idx="1136">
                  <c:v>45342</c:v>
                </c:pt>
                <c:pt idx="1137">
                  <c:v>45343</c:v>
                </c:pt>
                <c:pt idx="1138">
                  <c:v>45344</c:v>
                </c:pt>
                <c:pt idx="1139">
                  <c:v>45345</c:v>
                </c:pt>
                <c:pt idx="1140">
                  <c:v>45348</c:v>
                </c:pt>
                <c:pt idx="1141">
                  <c:v>45349</c:v>
                </c:pt>
                <c:pt idx="1142">
                  <c:v>45350</c:v>
                </c:pt>
                <c:pt idx="1143">
                  <c:v>45351</c:v>
                </c:pt>
                <c:pt idx="1144">
                  <c:v>45352</c:v>
                </c:pt>
                <c:pt idx="1145">
                  <c:v>45355</c:v>
                </c:pt>
                <c:pt idx="1146">
                  <c:v>45356</c:v>
                </c:pt>
                <c:pt idx="1147">
                  <c:v>45357</c:v>
                </c:pt>
                <c:pt idx="1148">
                  <c:v>45358</c:v>
                </c:pt>
                <c:pt idx="1149">
                  <c:v>45359</c:v>
                </c:pt>
                <c:pt idx="1150">
                  <c:v>45362</c:v>
                </c:pt>
                <c:pt idx="1151">
                  <c:v>45363</c:v>
                </c:pt>
                <c:pt idx="1152">
                  <c:v>45364</c:v>
                </c:pt>
                <c:pt idx="1153">
                  <c:v>45365</c:v>
                </c:pt>
                <c:pt idx="1154">
                  <c:v>45366</c:v>
                </c:pt>
                <c:pt idx="1155">
                  <c:v>45367</c:v>
                </c:pt>
                <c:pt idx="1156">
                  <c:v>45369</c:v>
                </c:pt>
                <c:pt idx="1157">
                  <c:v>45370</c:v>
                </c:pt>
                <c:pt idx="1158">
                  <c:v>45371</c:v>
                </c:pt>
                <c:pt idx="1159">
                  <c:v>45372</c:v>
                </c:pt>
                <c:pt idx="1160">
                  <c:v>45373</c:v>
                </c:pt>
                <c:pt idx="1161">
                  <c:v>45374</c:v>
                </c:pt>
                <c:pt idx="1162">
                  <c:v>45376</c:v>
                </c:pt>
                <c:pt idx="1163">
                  <c:v>45377</c:v>
                </c:pt>
                <c:pt idx="1164">
                  <c:v>45378</c:v>
                </c:pt>
                <c:pt idx="1165">
                  <c:v>45379</c:v>
                </c:pt>
                <c:pt idx="1166">
                  <c:v>45380</c:v>
                </c:pt>
                <c:pt idx="1167">
                  <c:v>45383</c:v>
                </c:pt>
                <c:pt idx="1168">
                  <c:v>45384</c:v>
                </c:pt>
                <c:pt idx="1169">
                  <c:v>45385</c:v>
                </c:pt>
                <c:pt idx="1170">
                  <c:v>45386</c:v>
                </c:pt>
                <c:pt idx="1171">
                  <c:v>45387</c:v>
                </c:pt>
                <c:pt idx="1172">
                  <c:v>45390</c:v>
                </c:pt>
                <c:pt idx="1173">
                  <c:v>45391</c:v>
                </c:pt>
                <c:pt idx="1174">
                  <c:v>45392</c:v>
                </c:pt>
                <c:pt idx="1175">
                  <c:v>45393</c:v>
                </c:pt>
                <c:pt idx="1176">
                  <c:v>45394</c:v>
                </c:pt>
                <c:pt idx="1177">
                  <c:v>45397</c:v>
                </c:pt>
                <c:pt idx="1178">
                  <c:v>45398</c:v>
                </c:pt>
                <c:pt idx="1179">
                  <c:v>45399</c:v>
                </c:pt>
                <c:pt idx="1180">
                  <c:v>45400</c:v>
                </c:pt>
                <c:pt idx="1181">
                  <c:v>45401</c:v>
                </c:pt>
                <c:pt idx="1182">
                  <c:v>45404</c:v>
                </c:pt>
                <c:pt idx="1183">
                  <c:v>45405</c:v>
                </c:pt>
                <c:pt idx="1184">
                  <c:v>45406</c:v>
                </c:pt>
                <c:pt idx="1185">
                  <c:v>45407</c:v>
                </c:pt>
                <c:pt idx="1186">
                  <c:v>45408</c:v>
                </c:pt>
                <c:pt idx="1187">
                  <c:v>45411</c:v>
                </c:pt>
                <c:pt idx="1188">
                  <c:v>45412</c:v>
                </c:pt>
                <c:pt idx="1189">
                  <c:v>45413</c:v>
                </c:pt>
                <c:pt idx="1190">
                  <c:v>45414</c:v>
                </c:pt>
                <c:pt idx="1191">
                  <c:v>45415</c:v>
                </c:pt>
                <c:pt idx="1192">
                  <c:v>45418</c:v>
                </c:pt>
                <c:pt idx="1193">
                  <c:v>45419</c:v>
                </c:pt>
                <c:pt idx="1194">
                  <c:v>45420</c:v>
                </c:pt>
                <c:pt idx="1195">
                  <c:v>45421</c:v>
                </c:pt>
                <c:pt idx="1196">
                  <c:v>45422</c:v>
                </c:pt>
                <c:pt idx="1197">
                  <c:v>45425</c:v>
                </c:pt>
                <c:pt idx="1198">
                  <c:v>45426</c:v>
                </c:pt>
                <c:pt idx="1199">
                  <c:v>45427</c:v>
                </c:pt>
                <c:pt idx="1200">
                  <c:v>45428</c:v>
                </c:pt>
                <c:pt idx="1201">
                  <c:v>45429</c:v>
                </c:pt>
                <c:pt idx="1202">
                  <c:v>45432</c:v>
                </c:pt>
                <c:pt idx="1203">
                  <c:v>45433</c:v>
                </c:pt>
                <c:pt idx="1204">
                  <c:v>45434</c:v>
                </c:pt>
                <c:pt idx="1205">
                  <c:v>45435</c:v>
                </c:pt>
                <c:pt idx="1206">
                  <c:v>45436</c:v>
                </c:pt>
                <c:pt idx="1207">
                  <c:v>45439</c:v>
                </c:pt>
                <c:pt idx="1208">
                  <c:v>45440</c:v>
                </c:pt>
                <c:pt idx="1209">
                  <c:v>45441</c:v>
                </c:pt>
                <c:pt idx="1210">
                  <c:v>45442</c:v>
                </c:pt>
                <c:pt idx="1211">
                  <c:v>45443</c:v>
                </c:pt>
                <c:pt idx="1212">
                  <c:v>45446</c:v>
                </c:pt>
                <c:pt idx="1213">
                  <c:v>45447</c:v>
                </c:pt>
                <c:pt idx="1214">
                  <c:v>45448</c:v>
                </c:pt>
                <c:pt idx="1215">
                  <c:v>45449</c:v>
                </c:pt>
                <c:pt idx="1216">
                  <c:v>45450</c:v>
                </c:pt>
                <c:pt idx="1217">
                  <c:v>45453</c:v>
                </c:pt>
                <c:pt idx="1218">
                  <c:v>45454</c:v>
                </c:pt>
                <c:pt idx="1219">
                  <c:v>45455</c:v>
                </c:pt>
                <c:pt idx="1220">
                  <c:v>45456</c:v>
                </c:pt>
                <c:pt idx="1221">
                  <c:v>45457</c:v>
                </c:pt>
                <c:pt idx="1222">
                  <c:v>45460</c:v>
                </c:pt>
                <c:pt idx="1223">
                  <c:v>45461</c:v>
                </c:pt>
                <c:pt idx="1224">
                  <c:v>45462</c:v>
                </c:pt>
                <c:pt idx="1225">
                  <c:v>45463</c:v>
                </c:pt>
                <c:pt idx="1226">
                  <c:v>45464</c:v>
                </c:pt>
                <c:pt idx="1227">
                  <c:v>45467</c:v>
                </c:pt>
                <c:pt idx="1228">
                  <c:v>45468</c:v>
                </c:pt>
                <c:pt idx="1229">
                  <c:v>45469</c:v>
                </c:pt>
                <c:pt idx="1230">
                  <c:v>45470</c:v>
                </c:pt>
                <c:pt idx="1231">
                  <c:v>45471</c:v>
                </c:pt>
                <c:pt idx="1232">
                  <c:v>45474</c:v>
                </c:pt>
                <c:pt idx="1233">
                  <c:v>45475</c:v>
                </c:pt>
                <c:pt idx="1234">
                  <c:v>45476</c:v>
                </c:pt>
                <c:pt idx="1235">
                  <c:v>45477</c:v>
                </c:pt>
                <c:pt idx="1236">
                  <c:v>45478</c:v>
                </c:pt>
                <c:pt idx="1237">
                  <c:v>45481</c:v>
                </c:pt>
                <c:pt idx="1238">
                  <c:v>45482</c:v>
                </c:pt>
                <c:pt idx="1239">
                  <c:v>45483</c:v>
                </c:pt>
                <c:pt idx="1240">
                  <c:v>45484</c:v>
                </c:pt>
                <c:pt idx="1241">
                  <c:v>45485</c:v>
                </c:pt>
                <c:pt idx="1242">
                  <c:v>45488</c:v>
                </c:pt>
                <c:pt idx="1243">
                  <c:v>45489</c:v>
                </c:pt>
                <c:pt idx="1244">
                  <c:v>45490</c:v>
                </c:pt>
                <c:pt idx="1245">
                  <c:v>45491</c:v>
                </c:pt>
                <c:pt idx="1246">
                  <c:v>45492</c:v>
                </c:pt>
                <c:pt idx="1247">
                  <c:v>45495</c:v>
                </c:pt>
              </c:numCache>
            </c:numRef>
          </c:cat>
          <c:val>
            <c:numRef>
              <c:f>Sheet1!$C$2691:$C$3938</c:f>
              <c:numCache>
                <c:formatCode>General</c:formatCode>
                <c:ptCount val="1248"/>
                <c:pt idx="0">
                  <c:v>330.5</c:v>
                </c:pt>
                <c:pt idx="1">
                  <c:v>330.25</c:v>
                </c:pt>
                <c:pt idx="2">
                  <c:v>330.25</c:v>
                </c:pt>
                <c:pt idx="3">
                  <c:v>330.25</c:v>
                </c:pt>
                <c:pt idx="4">
                  <c:v>330.25</c:v>
                </c:pt>
                <c:pt idx="5">
                  <c:v>330.25</c:v>
                </c:pt>
                <c:pt idx="6">
                  <c:v>340.5</c:v>
                </c:pt>
                <c:pt idx="7">
                  <c:v>340.25</c:v>
                </c:pt>
                <c:pt idx="8">
                  <c:v>340.5</c:v>
                </c:pt>
                <c:pt idx="9">
                  <c:v>340.25</c:v>
                </c:pt>
                <c:pt idx="10">
                  <c:v>340.25</c:v>
                </c:pt>
                <c:pt idx="11">
                  <c:v>340.5</c:v>
                </c:pt>
                <c:pt idx="12">
                  <c:v>340.25</c:v>
                </c:pt>
                <c:pt idx="13">
                  <c:v>340.5</c:v>
                </c:pt>
                <c:pt idx="14">
                  <c:v>340.25</c:v>
                </c:pt>
                <c:pt idx="15">
                  <c:v>340.5</c:v>
                </c:pt>
                <c:pt idx="16">
                  <c:v>340.25</c:v>
                </c:pt>
                <c:pt idx="17">
                  <c:v>340.5</c:v>
                </c:pt>
                <c:pt idx="18">
                  <c:v>340.25</c:v>
                </c:pt>
                <c:pt idx="19">
                  <c:v>340.25</c:v>
                </c:pt>
                <c:pt idx="20">
                  <c:v>337.25</c:v>
                </c:pt>
                <c:pt idx="21">
                  <c:v>337.25</c:v>
                </c:pt>
                <c:pt idx="22">
                  <c:v>337.25</c:v>
                </c:pt>
                <c:pt idx="23">
                  <c:v>337.25</c:v>
                </c:pt>
                <c:pt idx="24">
                  <c:v>337.25</c:v>
                </c:pt>
                <c:pt idx="25">
                  <c:v>337.25</c:v>
                </c:pt>
                <c:pt idx="26">
                  <c:v>337.25</c:v>
                </c:pt>
                <c:pt idx="27">
                  <c:v>336.5</c:v>
                </c:pt>
                <c:pt idx="28">
                  <c:v>336.5</c:v>
                </c:pt>
                <c:pt idx="29">
                  <c:v>336.5</c:v>
                </c:pt>
                <c:pt idx="30">
                  <c:v>336.5</c:v>
                </c:pt>
                <c:pt idx="31">
                  <c:v>336.5</c:v>
                </c:pt>
                <c:pt idx="32">
                  <c:v>356.5</c:v>
                </c:pt>
                <c:pt idx="35">
                  <c:v>349</c:v>
                </c:pt>
                <c:pt idx="36">
                  <c:v>350</c:v>
                </c:pt>
                <c:pt idx="37">
                  <c:v>350</c:v>
                </c:pt>
                <c:pt idx="38">
                  <c:v>350</c:v>
                </c:pt>
                <c:pt idx="39">
                  <c:v>350</c:v>
                </c:pt>
                <c:pt idx="40">
                  <c:v>350</c:v>
                </c:pt>
                <c:pt idx="41">
                  <c:v>350</c:v>
                </c:pt>
                <c:pt idx="42">
                  <c:v>350</c:v>
                </c:pt>
                <c:pt idx="43">
                  <c:v>348.5</c:v>
                </c:pt>
                <c:pt idx="44">
                  <c:v>348.5</c:v>
                </c:pt>
                <c:pt idx="45">
                  <c:v>348.5</c:v>
                </c:pt>
                <c:pt idx="46">
                  <c:v>348.5</c:v>
                </c:pt>
                <c:pt idx="47">
                  <c:v>348.5</c:v>
                </c:pt>
                <c:pt idx="48">
                  <c:v>348.5</c:v>
                </c:pt>
                <c:pt idx="49">
                  <c:v>347.5</c:v>
                </c:pt>
                <c:pt idx="50">
                  <c:v>347.5</c:v>
                </c:pt>
                <c:pt idx="51">
                  <c:v>347.5</c:v>
                </c:pt>
                <c:pt idx="52">
                  <c:v>347.5</c:v>
                </c:pt>
                <c:pt idx="53">
                  <c:v>348.5</c:v>
                </c:pt>
                <c:pt idx="54">
                  <c:v>348.5</c:v>
                </c:pt>
                <c:pt idx="55">
                  <c:v>347</c:v>
                </c:pt>
                <c:pt idx="56">
                  <c:v>347</c:v>
                </c:pt>
                <c:pt idx="57">
                  <c:v>347</c:v>
                </c:pt>
                <c:pt idx="58">
                  <c:v>347</c:v>
                </c:pt>
                <c:pt idx="59">
                  <c:v>347</c:v>
                </c:pt>
                <c:pt idx="60">
                  <c:v>347</c:v>
                </c:pt>
                <c:pt idx="61">
                  <c:v>346</c:v>
                </c:pt>
                <c:pt idx="62">
                  <c:v>346</c:v>
                </c:pt>
                <c:pt idx="63">
                  <c:v>346</c:v>
                </c:pt>
                <c:pt idx="64">
                  <c:v>346</c:v>
                </c:pt>
                <c:pt idx="65">
                  <c:v>346</c:v>
                </c:pt>
                <c:pt idx="66">
                  <c:v>346</c:v>
                </c:pt>
                <c:pt idx="67">
                  <c:v>344.5</c:v>
                </c:pt>
                <c:pt idx="68">
                  <c:v>344.5</c:v>
                </c:pt>
                <c:pt idx="69">
                  <c:v>344.5</c:v>
                </c:pt>
                <c:pt idx="70">
                  <c:v>344.5</c:v>
                </c:pt>
                <c:pt idx="71">
                  <c:v>344.5</c:v>
                </c:pt>
                <c:pt idx="72">
                  <c:v>344.5</c:v>
                </c:pt>
                <c:pt idx="73">
                  <c:v>354.25</c:v>
                </c:pt>
                <c:pt idx="74">
                  <c:v>354.25</c:v>
                </c:pt>
                <c:pt idx="75">
                  <c:v>351.25</c:v>
                </c:pt>
                <c:pt idx="76">
                  <c:v>351.25</c:v>
                </c:pt>
                <c:pt idx="77">
                  <c:v>351</c:v>
                </c:pt>
                <c:pt idx="78">
                  <c:v>351</c:v>
                </c:pt>
                <c:pt idx="79">
                  <c:v>351</c:v>
                </c:pt>
                <c:pt idx="80">
                  <c:v>351</c:v>
                </c:pt>
                <c:pt idx="81">
                  <c:v>351</c:v>
                </c:pt>
                <c:pt idx="82">
                  <c:v>351</c:v>
                </c:pt>
                <c:pt idx="83">
                  <c:v>350</c:v>
                </c:pt>
                <c:pt idx="84">
                  <c:v>350</c:v>
                </c:pt>
                <c:pt idx="85">
                  <c:v>350</c:v>
                </c:pt>
                <c:pt idx="86">
                  <c:v>350</c:v>
                </c:pt>
                <c:pt idx="87">
                  <c:v>350</c:v>
                </c:pt>
                <c:pt idx="88">
                  <c:v>350</c:v>
                </c:pt>
                <c:pt idx="89">
                  <c:v>350</c:v>
                </c:pt>
                <c:pt idx="90">
                  <c:v>356.5</c:v>
                </c:pt>
                <c:pt idx="91">
                  <c:v>356.5</c:v>
                </c:pt>
                <c:pt idx="92">
                  <c:v>356.5</c:v>
                </c:pt>
                <c:pt idx="93">
                  <c:v>356.5</c:v>
                </c:pt>
                <c:pt idx="94">
                  <c:v>356.5</c:v>
                </c:pt>
                <c:pt idx="95">
                  <c:v>356.5</c:v>
                </c:pt>
                <c:pt idx="96">
                  <c:v>346.5</c:v>
                </c:pt>
                <c:pt idx="97">
                  <c:v>346.5</c:v>
                </c:pt>
                <c:pt idx="98">
                  <c:v>346.5</c:v>
                </c:pt>
                <c:pt idx="99">
                  <c:v>346.5</c:v>
                </c:pt>
                <c:pt idx="100">
                  <c:v>346.5</c:v>
                </c:pt>
                <c:pt idx="101">
                  <c:v>346.5</c:v>
                </c:pt>
                <c:pt idx="102">
                  <c:v>346.5</c:v>
                </c:pt>
                <c:pt idx="103">
                  <c:v>346.5</c:v>
                </c:pt>
                <c:pt idx="104">
                  <c:v>354.5</c:v>
                </c:pt>
                <c:pt idx="105">
                  <c:v>354.5</c:v>
                </c:pt>
                <c:pt idx="106">
                  <c:v>354.5</c:v>
                </c:pt>
                <c:pt idx="107">
                  <c:v>354.5</c:v>
                </c:pt>
                <c:pt idx="108">
                  <c:v>354.5</c:v>
                </c:pt>
                <c:pt idx="109">
                  <c:v>354.5</c:v>
                </c:pt>
                <c:pt idx="110">
                  <c:v>354.5</c:v>
                </c:pt>
                <c:pt idx="111">
                  <c:v>354.5</c:v>
                </c:pt>
                <c:pt idx="112">
                  <c:v>354.5</c:v>
                </c:pt>
                <c:pt idx="113">
                  <c:v>354.5</c:v>
                </c:pt>
                <c:pt idx="114">
                  <c:v>354.5</c:v>
                </c:pt>
                <c:pt idx="115">
                  <c:v>354.5</c:v>
                </c:pt>
                <c:pt idx="116">
                  <c:v>354.5</c:v>
                </c:pt>
                <c:pt idx="117">
                  <c:v>354.5</c:v>
                </c:pt>
                <c:pt idx="118">
                  <c:v>354.5</c:v>
                </c:pt>
                <c:pt idx="119">
                  <c:v>354.5</c:v>
                </c:pt>
                <c:pt idx="120">
                  <c:v>354.5</c:v>
                </c:pt>
                <c:pt idx="121">
                  <c:v>354.5</c:v>
                </c:pt>
                <c:pt idx="122">
                  <c:v>354.5</c:v>
                </c:pt>
                <c:pt idx="123">
                  <c:v>354.5</c:v>
                </c:pt>
                <c:pt idx="124">
                  <c:v>354.5</c:v>
                </c:pt>
                <c:pt idx="125">
                  <c:v>354.5</c:v>
                </c:pt>
                <c:pt idx="126">
                  <c:v>354.5</c:v>
                </c:pt>
                <c:pt idx="127">
                  <c:v>354.5</c:v>
                </c:pt>
                <c:pt idx="128">
                  <c:v>361.5</c:v>
                </c:pt>
                <c:pt idx="129">
                  <c:v>361.5</c:v>
                </c:pt>
                <c:pt idx="130">
                  <c:v>361.5</c:v>
                </c:pt>
                <c:pt idx="131">
                  <c:v>361.5</c:v>
                </c:pt>
                <c:pt idx="132">
                  <c:v>361.5</c:v>
                </c:pt>
                <c:pt idx="133">
                  <c:v>361.5</c:v>
                </c:pt>
                <c:pt idx="134">
                  <c:v>361.5</c:v>
                </c:pt>
                <c:pt idx="135">
                  <c:v>361.5</c:v>
                </c:pt>
                <c:pt idx="136">
                  <c:v>361.5</c:v>
                </c:pt>
                <c:pt idx="137">
                  <c:v>361.5</c:v>
                </c:pt>
                <c:pt idx="138">
                  <c:v>361.5</c:v>
                </c:pt>
                <c:pt idx="139">
                  <c:v>361.5</c:v>
                </c:pt>
                <c:pt idx="140">
                  <c:v>361.5</c:v>
                </c:pt>
                <c:pt idx="141">
                  <c:v>361.5</c:v>
                </c:pt>
                <c:pt idx="142">
                  <c:v>361.5</c:v>
                </c:pt>
                <c:pt idx="143">
                  <c:v>361.5</c:v>
                </c:pt>
                <c:pt idx="144">
                  <c:v>366.5</c:v>
                </c:pt>
                <c:pt idx="145">
                  <c:v>366.5</c:v>
                </c:pt>
                <c:pt idx="146">
                  <c:v>366.5</c:v>
                </c:pt>
                <c:pt idx="147">
                  <c:v>366.5</c:v>
                </c:pt>
                <c:pt idx="148">
                  <c:v>366.5</c:v>
                </c:pt>
                <c:pt idx="149">
                  <c:v>366.5</c:v>
                </c:pt>
                <c:pt idx="150">
                  <c:v>366.5</c:v>
                </c:pt>
                <c:pt idx="151">
                  <c:v>366.5</c:v>
                </c:pt>
                <c:pt idx="152">
                  <c:v>366.5</c:v>
                </c:pt>
                <c:pt idx="153">
                  <c:v>366.5</c:v>
                </c:pt>
                <c:pt idx="154">
                  <c:v>366.5</c:v>
                </c:pt>
                <c:pt idx="155">
                  <c:v>366.5</c:v>
                </c:pt>
                <c:pt idx="156">
                  <c:v>366.5</c:v>
                </c:pt>
                <c:pt idx="157">
                  <c:v>364</c:v>
                </c:pt>
                <c:pt idx="158">
                  <c:v>364</c:v>
                </c:pt>
                <c:pt idx="159">
                  <c:v>364</c:v>
                </c:pt>
                <c:pt idx="160">
                  <c:v>364</c:v>
                </c:pt>
                <c:pt idx="161">
                  <c:v>359</c:v>
                </c:pt>
                <c:pt idx="162">
                  <c:v>359</c:v>
                </c:pt>
                <c:pt idx="163">
                  <c:v>359</c:v>
                </c:pt>
                <c:pt idx="164">
                  <c:v>359</c:v>
                </c:pt>
                <c:pt idx="165">
                  <c:v>359</c:v>
                </c:pt>
                <c:pt idx="166">
                  <c:v>359</c:v>
                </c:pt>
                <c:pt idx="167">
                  <c:v>359</c:v>
                </c:pt>
                <c:pt idx="168">
                  <c:v>359</c:v>
                </c:pt>
                <c:pt idx="169">
                  <c:v>359</c:v>
                </c:pt>
                <c:pt idx="170">
                  <c:v>358.75</c:v>
                </c:pt>
                <c:pt idx="171">
                  <c:v>358.75</c:v>
                </c:pt>
                <c:pt idx="172">
                  <c:v>358.75</c:v>
                </c:pt>
                <c:pt idx="173">
                  <c:v>356.75</c:v>
                </c:pt>
                <c:pt idx="174">
                  <c:v>356.75</c:v>
                </c:pt>
                <c:pt idx="175">
                  <c:v>356.75</c:v>
                </c:pt>
                <c:pt idx="176">
                  <c:v>356.75</c:v>
                </c:pt>
                <c:pt idx="177">
                  <c:v>356.75</c:v>
                </c:pt>
                <c:pt idx="178">
                  <c:v>353.5</c:v>
                </c:pt>
                <c:pt idx="179">
                  <c:v>353.5</c:v>
                </c:pt>
                <c:pt idx="180">
                  <c:v>353.5</c:v>
                </c:pt>
                <c:pt idx="181">
                  <c:v>353.5</c:v>
                </c:pt>
                <c:pt idx="182">
                  <c:v>353.5</c:v>
                </c:pt>
                <c:pt idx="183">
                  <c:v>353.5</c:v>
                </c:pt>
                <c:pt idx="184">
                  <c:v>353.5</c:v>
                </c:pt>
                <c:pt idx="185">
                  <c:v>353.5</c:v>
                </c:pt>
                <c:pt idx="186">
                  <c:v>353.5</c:v>
                </c:pt>
                <c:pt idx="187">
                  <c:v>353.5</c:v>
                </c:pt>
                <c:pt idx="188">
                  <c:v>353.5</c:v>
                </c:pt>
                <c:pt idx="189">
                  <c:v>353.5</c:v>
                </c:pt>
                <c:pt idx="190">
                  <c:v>353.5</c:v>
                </c:pt>
                <c:pt idx="191">
                  <c:v>353.5</c:v>
                </c:pt>
                <c:pt idx="192">
                  <c:v>353.5</c:v>
                </c:pt>
                <c:pt idx="193">
                  <c:v>353.5</c:v>
                </c:pt>
                <c:pt idx="194">
                  <c:v>353.5</c:v>
                </c:pt>
                <c:pt idx="195">
                  <c:v>353.5</c:v>
                </c:pt>
                <c:pt idx="196">
                  <c:v>353.5</c:v>
                </c:pt>
                <c:pt idx="197">
                  <c:v>353.5</c:v>
                </c:pt>
                <c:pt idx="198">
                  <c:v>353.5</c:v>
                </c:pt>
                <c:pt idx="199">
                  <c:v>353.5</c:v>
                </c:pt>
                <c:pt idx="200">
                  <c:v>353.5</c:v>
                </c:pt>
                <c:pt idx="201">
                  <c:v>350.5</c:v>
                </c:pt>
                <c:pt idx="202">
                  <c:v>351.25</c:v>
                </c:pt>
                <c:pt idx="203">
                  <c:v>351.25</c:v>
                </c:pt>
                <c:pt idx="204">
                  <c:v>351.25</c:v>
                </c:pt>
                <c:pt idx="205">
                  <c:v>351.25</c:v>
                </c:pt>
                <c:pt idx="206">
                  <c:v>349.25</c:v>
                </c:pt>
                <c:pt idx="207">
                  <c:v>349.25</c:v>
                </c:pt>
                <c:pt idx="208">
                  <c:v>349.25</c:v>
                </c:pt>
                <c:pt idx="209">
                  <c:v>349.25</c:v>
                </c:pt>
                <c:pt idx="210">
                  <c:v>349.25</c:v>
                </c:pt>
                <c:pt idx="211">
                  <c:v>349.25</c:v>
                </c:pt>
                <c:pt idx="212">
                  <c:v>349.25</c:v>
                </c:pt>
                <c:pt idx="213">
                  <c:v>343.25</c:v>
                </c:pt>
                <c:pt idx="214">
                  <c:v>343.25</c:v>
                </c:pt>
                <c:pt idx="215">
                  <c:v>343.25</c:v>
                </c:pt>
                <c:pt idx="216">
                  <c:v>343.25</c:v>
                </c:pt>
                <c:pt idx="217">
                  <c:v>343.25</c:v>
                </c:pt>
                <c:pt idx="218">
                  <c:v>343.25</c:v>
                </c:pt>
                <c:pt idx="219">
                  <c:v>343.25</c:v>
                </c:pt>
                <c:pt idx="220">
                  <c:v>343.25</c:v>
                </c:pt>
                <c:pt idx="221">
                  <c:v>343.25</c:v>
                </c:pt>
                <c:pt idx="222">
                  <c:v>343.25</c:v>
                </c:pt>
                <c:pt idx="223">
                  <c:v>343.25</c:v>
                </c:pt>
                <c:pt idx="224">
                  <c:v>343.25</c:v>
                </c:pt>
                <c:pt idx="225">
                  <c:v>343.25</c:v>
                </c:pt>
                <c:pt idx="226">
                  <c:v>343.25</c:v>
                </c:pt>
                <c:pt idx="227">
                  <c:v>338.5</c:v>
                </c:pt>
                <c:pt idx="228">
                  <c:v>338.5</c:v>
                </c:pt>
                <c:pt idx="229">
                  <c:v>338.5</c:v>
                </c:pt>
                <c:pt idx="230">
                  <c:v>338.5</c:v>
                </c:pt>
                <c:pt idx="231">
                  <c:v>338.5</c:v>
                </c:pt>
                <c:pt idx="232">
                  <c:v>337.5</c:v>
                </c:pt>
                <c:pt idx="233">
                  <c:v>337.5</c:v>
                </c:pt>
                <c:pt idx="234">
                  <c:v>337.5</c:v>
                </c:pt>
                <c:pt idx="235">
                  <c:v>337.5</c:v>
                </c:pt>
                <c:pt idx="236">
                  <c:v>338.5</c:v>
                </c:pt>
                <c:pt idx="237">
                  <c:v>338.5</c:v>
                </c:pt>
                <c:pt idx="238">
                  <c:v>338.5</c:v>
                </c:pt>
                <c:pt idx="239">
                  <c:v>338.5</c:v>
                </c:pt>
                <c:pt idx="240">
                  <c:v>338.5</c:v>
                </c:pt>
                <c:pt idx="241">
                  <c:v>338.5</c:v>
                </c:pt>
                <c:pt idx="242">
                  <c:v>338.5</c:v>
                </c:pt>
                <c:pt idx="243">
                  <c:v>338.5</c:v>
                </c:pt>
                <c:pt idx="244">
                  <c:v>338.5</c:v>
                </c:pt>
                <c:pt idx="245">
                  <c:v>338.5</c:v>
                </c:pt>
                <c:pt idx="246">
                  <c:v>338.5</c:v>
                </c:pt>
                <c:pt idx="247">
                  <c:v>338.5</c:v>
                </c:pt>
                <c:pt idx="248">
                  <c:v>338.5</c:v>
                </c:pt>
                <c:pt idx="249">
                  <c:v>338.5</c:v>
                </c:pt>
                <c:pt idx="250">
                  <c:v>338.5</c:v>
                </c:pt>
                <c:pt idx="251">
                  <c:v>338.5</c:v>
                </c:pt>
                <c:pt idx="252">
                  <c:v>336.5</c:v>
                </c:pt>
                <c:pt idx="253">
                  <c:v>336.5</c:v>
                </c:pt>
                <c:pt idx="254">
                  <c:v>336.5</c:v>
                </c:pt>
                <c:pt idx="255">
                  <c:v>336.5</c:v>
                </c:pt>
                <c:pt idx="256">
                  <c:v>335</c:v>
                </c:pt>
                <c:pt idx="257">
                  <c:v>335</c:v>
                </c:pt>
                <c:pt idx="258">
                  <c:v>335</c:v>
                </c:pt>
                <c:pt idx="259">
                  <c:v>335</c:v>
                </c:pt>
                <c:pt idx="260">
                  <c:v>335</c:v>
                </c:pt>
                <c:pt idx="261">
                  <c:v>397</c:v>
                </c:pt>
                <c:pt idx="262">
                  <c:v>397</c:v>
                </c:pt>
                <c:pt idx="263">
                  <c:v>397</c:v>
                </c:pt>
                <c:pt idx="264">
                  <c:v>397</c:v>
                </c:pt>
                <c:pt idx="265">
                  <c:v>397</c:v>
                </c:pt>
                <c:pt idx="266">
                  <c:v>397</c:v>
                </c:pt>
                <c:pt idx="267">
                  <c:v>399</c:v>
                </c:pt>
                <c:pt idx="268">
                  <c:v>399</c:v>
                </c:pt>
                <c:pt idx="269">
                  <c:v>399</c:v>
                </c:pt>
                <c:pt idx="270">
                  <c:v>399</c:v>
                </c:pt>
                <c:pt idx="271">
                  <c:v>399</c:v>
                </c:pt>
                <c:pt idx="272">
                  <c:v>399</c:v>
                </c:pt>
                <c:pt idx="273">
                  <c:v>399</c:v>
                </c:pt>
                <c:pt idx="274">
                  <c:v>399</c:v>
                </c:pt>
                <c:pt idx="275">
                  <c:v>399</c:v>
                </c:pt>
                <c:pt idx="276">
                  <c:v>399</c:v>
                </c:pt>
                <c:pt idx="277">
                  <c:v>387</c:v>
                </c:pt>
                <c:pt idx="278">
                  <c:v>387</c:v>
                </c:pt>
                <c:pt idx="279">
                  <c:v>335</c:v>
                </c:pt>
                <c:pt idx="280">
                  <c:v>332.5</c:v>
                </c:pt>
                <c:pt idx="281">
                  <c:v>332.5</c:v>
                </c:pt>
                <c:pt idx="282">
                  <c:v>332.5</c:v>
                </c:pt>
                <c:pt idx="283">
                  <c:v>332.5</c:v>
                </c:pt>
                <c:pt idx="284">
                  <c:v>332.5</c:v>
                </c:pt>
                <c:pt idx="285">
                  <c:v>332.5</c:v>
                </c:pt>
                <c:pt idx="286">
                  <c:v>332.5</c:v>
                </c:pt>
                <c:pt idx="287">
                  <c:v>332.5</c:v>
                </c:pt>
                <c:pt idx="288">
                  <c:v>332.5</c:v>
                </c:pt>
                <c:pt idx="289">
                  <c:v>332.5</c:v>
                </c:pt>
                <c:pt idx="290">
                  <c:v>332.5</c:v>
                </c:pt>
                <c:pt idx="291">
                  <c:v>332.5</c:v>
                </c:pt>
                <c:pt idx="292">
                  <c:v>332.5</c:v>
                </c:pt>
                <c:pt idx="293">
                  <c:v>332.5</c:v>
                </c:pt>
                <c:pt idx="294">
                  <c:v>332.5</c:v>
                </c:pt>
                <c:pt idx="295">
                  <c:v>332.5</c:v>
                </c:pt>
                <c:pt idx="296">
                  <c:v>332.5</c:v>
                </c:pt>
                <c:pt idx="297">
                  <c:v>332.5</c:v>
                </c:pt>
                <c:pt idx="298">
                  <c:v>332.5</c:v>
                </c:pt>
                <c:pt idx="299">
                  <c:v>332.5</c:v>
                </c:pt>
                <c:pt idx="300">
                  <c:v>332.5</c:v>
                </c:pt>
                <c:pt idx="301">
                  <c:v>335.5</c:v>
                </c:pt>
                <c:pt idx="302">
                  <c:v>335.5</c:v>
                </c:pt>
                <c:pt idx="303">
                  <c:v>335.5</c:v>
                </c:pt>
                <c:pt idx="305">
                  <c:v>335.5</c:v>
                </c:pt>
                <c:pt idx="306">
                  <c:v>335.5</c:v>
                </c:pt>
                <c:pt idx="307">
                  <c:v>335.5</c:v>
                </c:pt>
                <c:pt idx="308">
                  <c:v>335.5</c:v>
                </c:pt>
                <c:pt idx="309">
                  <c:v>335.5</c:v>
                </c:pt>
                <c:pt idx="310">
                  <c:v>335.5</c:v>
                </c:pt>
                <c:pt idx="311">
                  <c:v>335.5</c:v>
                </c:pt>
                <c:pt idx="312">
                  <c:v>335.5</c:v>
                </c:pt>
                <c:pt idx="313">
                  <c:v>343.5</c:v>
                </c:pt>
                <c:pt idx="314">
                  <c:v>343.5</c:v>
                </c:pt>
                <c:pt idx="315">
                  <c:v>343.5</c:v>
                </c:pt>
                <c:pt idx="316">
                  <c:v>343.5</c:v>
                </c:pt>
                <c:pt idx="317">
                  <c:v>343.5</c:v>
                </c:pt>
                <c:pt idx="318">
                  <c:v>343.5</c:v>
                </c:pt>
                <c:pt idx="319">
                  <c:v>343.5</c:v>
                </c:pt>
                <c:pt idx="320">
                  <c:v>343.5</c:v>
                </c:pt>
                <c:pt idx="321">
                  <c:v>343.5</c:v>
                </c:pt>
                <c:pt idx="322">
                  <c:v>343.5</c:v>
                </c:pt>
                <c:pt idx="323">
                  <c:v>343.5</c:v>
                </c:pt>
                <c:pt idx="324">
                  <c:v>343.5</c:v>
                </c:pt>
                <c:pt idx="325">
                  <c:v>343.5</c:v>
                </c:pt>
                <c:pt idx="326">
                  <c:v>343.5</c:v>
                </c:pt>
                <c:pt idx="327">
                  <c:v>343.5</c:v>
                </c:pt>
                <c:pt idx="328">
                  <c:v>346.5</c:v>
                </c:pt>
                <c:pt idx="329">
                  <c:v>346.5</c:v>
                </c:pt>
                <c:pt idx="330">
                  <c:v>352.5</c:v>
                </c:pt>
                <c:pt idx="331">
                  <c:v>352.5</c:v>
                </c:pt>
                <c:pt idx="332">
                  <c:v>352.5</c:v>
                </c:pt>
                <c:pt idx="333">
                  <c:v>352.5</c:v>
                </c:pt>
                <c:pt idx="334">
                  <c:v>352.5</c:v>
                </c:pt>
                <c:pt idx="335">
                  <c:v>352.5</c:v>
                </c:pt>
                <c:pt idx="336">
                  <c:v>352.5</c:v>
                </c:pt>
                <c:pt idx="337">
                  <c:v>352.5</c:v>
                </c:pt>
                <c:pt idx="338">
                  <c:v>352.5</c:v>
                </c:pt>
                <c:pt idx="339">
                  <c:v>356.5</c:v>
                </c:pt>
                <c:pt idx="340">
                  <c:v>356.5</c:v>
                </c:pt>
                <c:pt idx="341">
                  <c:v>356.5</c:v>
                </c:pt>
                <c:pt idx="342">
                  <c:v>356.5</c:v>
                </c:pt>
                <c:pt idx="343">
                  <c:v>356.5</c:v>
                </c:pt>
                <c:pt idx="344">
                  <c:v>356.5</c:v>
                </c:pt>
                <c:pt idx="345">
                  <c:v>356.5</c:v>
                </c:pt>
                <c:pt idx="346">
                  <c:v>356.5</c:v>
                </c:pt>
                <c:pt idx="347">
                  <c:v>356.5</c:v>
                </c:pt>
                <c:pt idx="348">
                  <c:v>356.5</c:v>
                </c:pt>
                <c:pt idx="349">
                  <c:v>356.5</c:v>
                </c:pt>
                <c:pt idx="350">
                  <c:v>357.75</c:v>
                </c:pt>
                <c:pt idx="351">
                  <c:v>357.75</c:v>
                </c:pt>
                <c:pt idx="352">
                  <c:v>357.75</c:v>
                </c:pt>
                <c:pt idx="353">
                  <c:v>357.75</c:v>
                </c:pt>
                <c:pt idx="354">
                  <c:v>361.75</c:v>
                </c:pt>
                <c:pt idx="355">
                  <c:v>361.75</c:v>
                </c:pt>
                <c:pt idx="356">
                  <c:v>361.75</c:v>
                </c:pt>
                <c:pt idx="357">
                  <c:v>361.75</c:v>
                </c:pt>
                <c:pt idx="358">
                  <c:v>361.75</c:v>
                </c:pt>
                <c:pt idx="359">
                  <c:v>361.75</c:v>
                </c:pt>
                <c:pt idx="360">
                  <c:v>361.75</c:v>
                </c:pt>
                <c:pt idx="361">
                  <c:v>361.75</c:v>
                </c:pt>
                <c:pt idx="362">
                  <c:v>361.75</c:v>
                </c:pt>
                <c:pt idx="363">
                  <c:v>361.75</c:v>
                </c:pt>
                <c:pt idx="364">
                  <c:v>361.75</c:v>
                </c:pt>
                <c:pt idx="365">
                  <c:v>361.75</c:v>
                </c:pt>
                <c:pt idx="366">
                  <c:v>361.75</c:v>
                </c:pt>
                <c:pt idx="367">
                  <c:v>361.75</c:v>
                </c:pt>
                <c:pt idx="368">
                  <c:v>361.75</c:v>
                </c:pt>
                <c:pt idx="369">
                  <c:v>361.75</c:v>
                </c:pt>
                <c:pt idx="370">
                  <c:v>361.75</c:v>
                </c:pt>
                <c:pt idx="371">
                  <c:v>361.75</c:v>
                </c:pt>
                <c:pt idx="372">
                  <c:v>361.75</c:v>
                </c:pt>
                <c:pt idx="373">
                  <c:v>361.75</c:v>
                </c:pt>
                <c:pt idx="374">
                  <c:v>363.75</c:v>
                </c:pt>
                <c:pt idx="375">
                  <c:v>363.75</c:v>
                </c:pt>
                <c:pt idx="376">
                  <c:v>363.75</c:v>
                </c:pt>
                <c:pt idx="377">
                  <c:v>363.75</c:v>
                </c:pt>
                <c:pt idx="378">
                  <c:v>363.75</c:v>
                </c:pt>
                <c:pt idx="379">
                  <c:v>363.75</c:v>
                </c:pt>
                <c:pt idx="380">
                  <c:v>363.75</c:v>
                </c:pt>
                <c:pt idx="381">
                  <c:v>363.75</c:v>
                </c:pt>
                <c:pt idx="382">
                  <c:v>363.75</c:v>
                </c:pt>
                <c:pt idx="383">
                  <c:v>363.75</c:v>
                </c:pt>
                <c:pt idx="384">
                  <c:v>359.75</c:v>
                </c:pt>
                <c:pt idx="385">
                  <c:v>359.75</c:v>
                </c:pt>
                <c:pt idx="386">
                  <c:v>359.75</c:v>
                </c:pt>
                <c:pt idx="387">
                  <c:v>359.75</c:v>
                </c:pt>
                <c:pt idx="388">
                  <c:v>359.75</c:v>
                </c:pt>
                <c:pt idx="389">
                  <c:v>359.75</c:v>
                </c:pt>
                <c:pt idx="390">
                  <c:v>359.75</c:v>
                </c:pt>
                <c:pt idx="391">
                  <c:v>359.75</c:v>
                </c:pt>
                <c:pt idx="392">
                  <c:v>359.75</c:v>
                </c:pt>
                <c:pt idx="393">
                  <c:v>359.75</c:v>
                </c:pt>
                <c:pt idx="394">
                  <c:v>359.75</c:v>
                </c:pt>
                <c:pt idx="395">
                  <c:v>359.75</c:v>
                </c:pt>
                <c:pt idx="396">
                  <c:v>357.75</c:v>
                </c:pt>
                <c:pt idx="397">
                  <c:v>357.75</c:v>
                </c:pt>
                <c:pt idx="398">
                  <c:v>357.75</c:v>
                </c:pt>
                <c:pt idx="399">
                  <c:v>357.75</c:v>
                </c:pt>
                <c:pt idx="400">
                  <c:v>357.75</c:v>
                </c:pt>
                <c:pt idx="401">
                  <c:v>357.75</c:v>
                </c:pt>
                <c:pt idx="402">
                  <c:v>357.75</c:v>
                </c:pt>
                <c:pt idx="403">
                  <c:v>357.75</c:v>
                </c:pt>
                <c:pt idx="404">
                  <c:v>357.75</c:v>
                </c:pt>
                <c:pt idx="405">
                  <c:v>357.75</c:v>
                </c:pt>
                <c:pt idx="406">
                  <c:v>357.75</c:v>
                </c:pt>
                <c:pt idx="407">
                  <c:v>357.75</c:v>
                </c:pt>
                <c:pt idx="408">
                  <c:v>357.75</c:v>
                </c:pt>
                <c:pt idx="409">
                  <c:v>357.75</c:v>
                </c:pt>
                <c:pt idx="410">
                  <c:v>357.75</c:v>
                </c:pt>
                <c:pt idx="411">
                  <c:v>357.75</c:v>
                </c:pt>
                <c:pt idx="412">
                  <c:v>357.75</c:v>
                </c:pt>
                <c:pt idx="413">
                  <c:v>357.75</c:v>
                </c:pt>
                <c:pt idx="414">
                  <c:v>357.75</c:v>
                </c:pt>
                <c:pt idx="415">
                  <c:v>361.75</c:v>
                </c:pt>
                <c:pt idx="416">
                  <c:v>361.75</c:v>
                </c:pt>
                <c:pt idx="417">
                  <c:v>362</c:v>
                </c:pt>
                <c:pt idx="418">
                  <c:v>362</c:v>
                </c:pt>
                <c:pt idx="419">
                  <c:v>362</c:v>
                </c:pt>
                <c:pt idx="420">
                  <c:v>362</c:v>
                </c:pt>
                <c:pt idx="421">
                  <c:v>362</c:v>
                </c:pt>
                <c:pt idx="422">
                  <c:v>362</c:v>
                </c:pt>
                <c:pt idx="423">
                  <c:v>362</c:v>
                </c:pt>
                <c:pt idx="424">
                  <c:v>362</c:v>
                </c:pt>
                <c:pt idx="425">
                  <c:v>362</c:v>
                </c:pt>
                <c:pt idx="426">
                  <c:v>362</c:v>
                </c:pt>
                <c:pt idx="427">
                  <c:v>362</c:v>
                </c:pt>
                <c:pt idx="428">
                  <c:v>362</c:v>
                </c:pt>
                <c:pt idx="429">
                  <c:v>362</c:v>
                </c:pt>
                <c:pt idx="430">
                  <c:v>362</c:v>
                </c:pt>
                <c:pt idx="431">
                  <c:v>362</c:v>
                </c:pt>
                <c:pt idx="432">
                  <c:v>362</c:v>
                </c:pt>
                <c:pt idx="433">
                  <c:v>362</c:v>
                </c:pt>
                <c:pt idx="434">
                  <c:v>362</c:v>
                </c:pt>
                <c:pt idx="435">
                  <c:v>362</c:v>
                </c:pt>
                <c:pt idx="436">
                  <c:v>362</c:v>
                </c:pt>
                <c:pt idx="437">
                  <c:v>362</c:v>
                </c:pt>
                <c:pt idx="438">
                  <c:v>362</c:v>
                </c:pt>
                <c:pt idx="439">
                  <c:v>362</c:v>
                </c:pt>
                <c:pt idx="440">
                  <c:v>362</c:v>
                </c:pt>
                <c:pt idx="441">
                  <c:v>360</c:v>
                </c:pt>
                <c:pt idx="442">
                  <c:v>360</c:v>
                </c:pt>
                <c:pt idx="443">
                  <c:v>360</c:v>
                </c:pt>
                <c:pt idx="444">
                  <c:v>360</c:v>
                </c:pt>
                <c:pt idx="445">
                  <c:v>360</c:v>
                </c:pt>
                <c:pt idx="446">
                  <c:v>360</c:v>
                </c:pt>
                <c:pt idx="447">
                  <c:v>360</c:v>
                </c:pt>
                <c:pt idx="448">
                  <c:v>360</c:v>
                </c:pt>
                <c:pt idx="449">
                  <c:v>360</c:v>
                </c:pt>
                <c:pt idx="450">
                  <c:v>360</c:v>
                </c:pt>
                <c:pt idx="451">
                  <c:v>360</c:v>
                </c:pt>
                <c:pt idx="452">
                  <c:v>360</c:v>
                </c:pt>
                <c:pt idx="453">
                  <c:v>360</c:v>
                </c:pt>
                <c:pt idx="454">
                  <c:v>360</c:v>
                </c:pt>
                <c:pt idx="455">
                  <c:v>360</c:v>
                </c:pt>
                <c:pt idx="456">
                  <c:v>360</c:v>
                </c:pt>
                <c:pt idx="457">
                  <c:v>360</c:v>
                </c:pt>
                <c:pt idx="458">
                  <c:v>360</c:v>
                </c:pt>
                <c:pt idx="459">
                  <c:v>360</c:v>
                </c:pt>
                <c:pt idx="460">
                  <c:v>360</c:v>
                </c:pt>
                <c:pt idx="461">
                  <c:v>360</c:v>
                </c:pt>
                <c:pt idx="462">
                  <c:v>360</c:v>
                </c:pt>
                <c:pt idx="463">
                  <c:v>356.5</c:v>
                </c:pt>
                <c:pt idx="464">
                  <c:v>356.5</c:v>
                </c:pt>
                <c:pt idx="465">
                  <c:v>356.5</c:v>
                </c:pt>
                <c:pt idx="466">
                  <c:v>356.5</c:v>
                </c:pt>
                <c:pt idx="467">
                  <c:v>356.5</c:v>
                </c:pt>
                <c:pt idx="468">
                  <c:v>356.5</c:v>
                </c:pt>
                <c:pt idx="469">
                  <c:v>356.5</c:v>
                </c:pt>
                <c:pt idx="470">
                  <c:v>356.5</c:v>
                </c:pt>
                <c:pt idx="471">
                  <c:v>356.5</c:v>
                </c:pt>
                <c:pt idx="472">
                  <c:v>352.5</c:v>
                </c:pt>
                <c:pt idx="473">
                  <c:v>352.5</c:v>
                </c:pt>
                <c:pt idx="475">
                  <c:v>352.5</c:v>
                </c:pt>
                <c:pt idx="476">
                  <c:v>352.5</c:v>
                </c:pt>
                <c:pt idx="477">
                  <c:v>352.5</c:v>
                </c:pt>
                <c:pt idx="478">
                  <c:v>352.5</c:v>
                </c:pt>
                <c:pt idx="479">
                  <c:v>352.5</c:v>
                </c:pt>
                <c:pt idx="480">
                  <c:v>352.5</c:v>
                </c:pt>
                <c:pt idx="481">
                  <c:v>352.5</c:v>
                </c:pt>
                <c:pt idx="482">
                  <c:v>352.5</c:v>
                </c:pt>
                <c:pt idx="483">
                  <c:v>352.25</c:v>
                </c:pt>
                <c:pt idx="484">
                  <c:v>352.25</c:v>
                </c:pt>
                <c:pt idx="485">
                  <c:v>352.25</c:v>
                </c:pt>
                <c:pt idx="486">
                  <c:v>352.25</c:v>
                </c:pt>
                <c:pt idx="487">
                  <c:v>352.25</c:v>
                </c:pt>
                <c:pt idx="488">
                  <c:v>352.25</c:v>
                </c:pt>
                <c:pt idx="489">
                  <c:v>352.25</c:v>
                </c:pt>
                <c:pt idx="490">
                  <c:v>352.25</c:v>
                </c:pt>
                <c:pt idx="491">
                  <c:v>352.25</c:v>
                </c:pt>
                <c:pt idx="492">
                  <c:v>352.25</c:v>
                </c:pt>
                <c:pt idx="493">
                  <c:v>352.25</c:v>
                </c:pt>
                <c:pt idx="494">
                  <c:v>352.25</c:v>
                </c:pt>
                <c:pt idx="495">
                  <c:v>352.25</c:v>
                </c:pt>
                <c:pt idx="496">
                  <c:v>352.25</c:v>
                </c:pt>
                <c:pt idx="497">
                  <c:v>352.25</c:v>
                </c:pt>
                <c:pt idx="498">
                  <c:v>352.25</c:v>
                </c:pt>
                <c:pt idx="499">
                  <c:v>352.25</c:v>
                </c:pt>
                <c:pt idx="500">
                  <c:v>352.25</c:v>
                </c:pt>
                <c:pt idx="501">
                  <c:v>352.25</c:v>
                </c:pt>
                <c:pt idx="502">
                  <c:v>352.25</c:v>
                </c:pt>
                <c:pt idx="503">
                  <c:v>352.25</c:v>
                </c:pt>
                <c:pt idx="504">
                  <c:v>352.25</c:v>
                </c:pt>
                <c:pt idx="505">
                  <c:v>352.25</c:v>
                </c:pt>
                <c:pt idx="506">
                  <c:v>352.25</c:v>
                </c:pt>
                <c:pt idx="507">
                  <c:v>352.25</c:v>
                </c:pt>
                <c:pt idx="508">
                  <c:v>351.5</c:v>
                </c:pt>
                <c:pt idx="509">
                  <c:v>351.5</c:v>
                </c:pt>
                <c:pt idx="510">
                  <c:v>351.5</c:v>
                </c:pt>
                <c:pt idx="511">
                  <c:v>351.5</c:v>
                </c:pt>
                <c:pt idx="512">
                  <c:v>351.5</c:v>
                </c:pt>
                <c:pt idx="513">
                  <c:v>351.5</c:v>
                </c:pt>
                <c:pt idx="514">
                  <c:v>351.5</c:v>
                </c:pt>
                <c:pt idx="515">
                  <c:v>351.5</c:v>
                </c:pt>
                <c:pt idx="516">
                  <c:v>351.5</c:v>
                </c:pt>
                <c:pt idx="517">
                  <c:v>351.5</c:v>
                </c:pt>
                <c:pt idx="518">
                  <c:v>351.5</c:v>
                </c:pt>
                <c:pt idx="519">
                  <c:v>351.5</c:v>
                </c:pt>
                <c:pt idx="520">
                  <c:v>351.5</c:v>
                </c:pt>
                <c:pt idx="521">
                  <c:v>351.5</c:v>
                </c:pt>
                <c:pt idx="522">
                  <c:v>347.5</c:v>
                </c:pt>
                <c:pt idx="523">
                  <c:v>347.5</c:v>
                </c:pt>
                <c:pt idx="524">
                  <c:v>347.5</c:v>
                </c:pt>
                <c:pt idx="525">
                  <c:v>347.5</c:v>
                </c:pt>
                <c:pt idx="526">
                  <c:v>347.5</c:v>
                </c:pt>
                <c:pt idx="527">
                  <c:v>347.5</c:v>
                </c:pt>
                <c:pt idx="528">
                  <c:v>380.25</c:v>
                </c:pt>
                <c:pt idx="529">
                  <c:v>380.25</c:v>
                </c:pt>
                <c:pt idx="530">
                  <c:v>380.25</c:v>
                </c:pt>
                <c:pt idx="531">
                  <c:v>380.25</c:v>
                </c:pt>
                <c:pt idx="532">
                  <c:v>366.25</c:v>
                </c:pt>
                <c:pt idx="533">
                  <c:v>366.25</c:v>
                </c:pt>
                <c:pt idx="534">
                  <c:v>366.25</c:v>
                </c:pt>
                <c:pt idx="535">
                  <c:v>366.25</c:v>
                </c:pt>
                <c:pt idx="536">
                  <c:v>366.25</c:v>
                </c:pt>
                <c:pt idx="537">
                  <c:v>362.25</c:v>
                </c:pt>
                <c:pt idx="538">
                  <c:v>362.25</c:v>
                </c:pt>
                <c:pt idx="539">
                  <c:v>362.25</c:v>
                </c:pt>
                <c:pt idx="540">
                  <c:v>362.25</c:v>
                </c:pt>
                <c:pt idx="541">
                  <c:v>362.25</c:v>
                </c:pt>
                <c:pt idx="542">
                  <c:v>332.25</c:v>
                </c:pt>
                <c:pt idx="543">
                  <c:v>332.25</c:v>
                </c:pt>
                <c:pt idx="544">
                  <c:v>332.25</c:v>
                </c:pt>
                <c:pt idx="545">
                  <c:v>332.25</c:v>
                </c:pt>
                <c:pt idx="546">
                  <c:v>332.25</c:v>
                </c:pt>
                <c:pt idx="547">
                  <c:v>332.25</c:v>
                </c:pt>
                <c:pt idx="548">
                  <c:v>328.75</c:v>
                </c:pt>
                <c:pt idx="549">
                  <c:v>328.75</c:v>
                </c:pt>
                <c:pt idx="550">
                  <c:v>328.75</c:v>
                </c:pt>
                <c:pt idx="551">
                  <c:v>328.75</c:v>
                </c:pt>
                <c:pt idx="552">
                  <c:v>328.75</c:v>
                </c:pt>
                <c:pt idx="553">
                  <c:v>328.75</c:v>
                </c:pt>
                <c:pt idx="554">
                  <c:v>328.75</c:v>
                </c:pt>
                <c:pt idx="555">
                  <c:v>328.75</c:v>
                </c:pt>
                <c:pt idx="556">
                  <c:v>328.75</c:v>
                </c:pt>
                <c:pt idx="557">
                  <c:v>328.75</c:v>
                </c:pt>
                <c:pt idx="558">
                  <c:v>328.75</c:v>
                </c:pt>
                <c:pt idx="559">
                  <c:v>328.75</c:v>
                </c:pt>
                <c:pt idx="560">
                  <c:v>328.75</c:v>
                </c:pt>
                <c:pt idx="561">
                  <c:v>328.75</c:v>
                </c:pt>
                <c:pt idx="562">
                  <c:v>328.75</c:v>
                </c:pt>
                <c:pt idx="563">
                  <c:v>328.75</c:v>
                </c:pt>
                <c:pt idx="564">
                  <c:v>328.75</c:v>
                </c:pt>
                <c:pt idx="565">
                  <c:v>328.75</c:v>
                </c:pt>
                <c:pt idx="566">
                  <c:v>328.75</c:v>
                </c:pt>
                <c:pt idx="567">
                  <c:v>328.75</c:v>
                </c:pt>
                <c:pt idx="568">
                  <c:v>328.75</c:v>
                </c:pt>
                <c:pt idx="569">
                  <c:v>328.75</c:v>
                </c:pt>
                <c:pt idx="570">
                  <c:v>328.75</c:v>
                </c:pt>
                <c:pt idx="571">
                  <c:v>328.75</c:v>
                </c:pt>
                <c:pt idx="572">
                  <c:v>328.75</c:v>
                </c:pt>
                <c:pt idx="573">
                  <c:v>326.75</c:v>
                </c:pt>
                <c:pt idx="574">
                  <c:v>322.75</c:v>
                </c:pt>
                <c:pt idx="575">
                  <c:v>322.75</c:v>
                </c:pt>
                <c:pt idx="576">
                  <c:v>322.75</c:v>
                </c:pt>
                <c:pt idx="577">
                  <c:v>322.75</c:v>
                </c:pt>
                <c:pt idx="578">
                  <c:v>324.75</c:v>
                </c:pt>
                <c:pt idx="579">
                  <c:v>324.75</c:v>
                </c:pt>
                <c:pt idx="580">
                  <c:v>325.5</c:v>
                </c:pt>
                <c:pt idx="581">
                  <c:v>325.5</c:v>
                </c:pt>
                <c:pt idx="582">
                  <c:v>325.5</c:v>
                </c:pt>
                <c:pt idx="583">
                  <c:v>325.5</c:v>
                </c:pt>
                <c:pt idx="584">
                  <c:v>325.5</c:v>
                </c:pt>
                <c:pt idx="585">
                  <c:v>325.5</c:v>
                </c:pt>
                <c:pt idx="586">
                  <c:v>327</c:v>
                </c:pt>
                <c:pt idx="587">
                  <c:v>327</c:v>
                </c:pt>
                <c:pt idx="588">
                  <c:v>327</c:v>
                </c:pt>
                <c:pt idx="589">
                  <c:v>327</c:v>
                </c:pt>
                <c:pt idx="590">
                  <c:v>327</c:v>
                </c:pt>
                <c:pt idx="591">
                  <c:v>327</c:v>
                </c:pt>
                <c:pt idx="592">
                  <c:v>327</c:v>
                </c:pt>
                <c:pt idx="593">
                  <c:v>327</c:v>
                </c:pt>
                <c:pt idx="594">
                  <c:v>326.875</c:v>
                </c:pt>
                <c:pt idx="595">
                  <c:v>326.875</c:v>
                </c:pt>
                <c:pt idx="596">
                  <c:v>326.875</c:v>
                </c:pt>
                <c:pt idx="597">
                  <c:v>326.875</c:v>
                </c:pt>
                <c:pt idx="598">
                  <c:v>326.875</c:v>
                </c:pt>
                <c:pt idx="599">
                  <c:v>326.875</c:v>
                </c:pt>
                <c:pt idx="600">
                  <c:v>326.875</c:v>
                </c:pt>
                <c:pt idx="601">
                  <c:v>326.875</c:v>
                </c:pt>
                <c:pt idx="602">
                  <c:v>326.875</c:v>
                </c:pt>
                <c:pt idx="603">
                  <c:v>326.875</c:v>
                </c:pt>
                <c:pt idx="604">
                  <c:v>326.875</c:v>
                </c:pt>
                <c:pt idx="605">
                  <c:v>326.875</c:v>
                </c:pt>
                <c:pt idx="606">
                  <c:v>326.875</c:v>
                </c:pt>
                <c:pt idx="607">
                  <c:v>326.875</c:v>
                </c:pt>
                <c:pt idx="608">
                  <c:v>326.875</c:v>
                </c:pt>
                <c:pt idx="609">
                  <c:v>326.875</c:v>
                </c:pt>
                <c:pt idx="610">
                  <c:v>326.875</c:v>
                </c:pt>
                <c:pt idx="611">
                  <c:v>326.875</c:v>
                </c:pt>
                <c:pt idx="612">
                  <c:v>326.875</c:v>
                </c:pt>
                <c:pt idx="613">
                  <c:v>326.875</c:v>
                </c:pt>
                <c:pt idx="614">
                  <c:v>326.875</c:v>
                </c:pt>
                <c:pt idx="615">
                  <c:v>328.25</c:v>
                </c:pt>
                <c:pt idx="616">
                  <c:v>328.25</c:v>
                </c:pt>
                <c:pt idx="617">
                  <c:v>329</c:v>
                </c:pt>
                <c:pt idx="618">
                  <c:v>329</c:v>
                </c:pt>
                <c:pt idx="619">
                  <c:v>328.875</c:v>
                </c:pt>
                <c:pt idx="620">
                  <c:v>329</c:v>
                </c:pt>
                <c:pt idx="621">
                  <c:v>329</c:v>
                </c:pt>
                <c:pt idx="622">
                  <c:v>329</c:v>
                </c:pt>
                <c:pt idx="623">
                  <c:v>329</c:v>
                </c:pt>
                <c:pt idx="624">
                  <c:v>328.875</c:v>
                </c:pt>
                <c:pt idx="625">
                  <c:v>329</c:v>
                </c:pt>
                <c:pt idx="626">
                  <c:v>329</c:v>
                </c:pt>
                <c:pt idx="627">
                  <c:v>329</c:v>
                </c:pt>
                <c:pt idx="628">
                  <c:v>329</c:v>
                </c:pt>
                <c:pt idx="629">
                  <c:v>328.875</c:v>
                </c:pt>
                <c:pt idx="630">
                  <c:v>329</c:v>
                </c:pt>
                <c:pt idx="631">
                  <c:v>329</c:v>
                </c:pt>
                <c:pt idx="632">
                  <c:v>329</c:v>
                </c:pt>
                <c:pt idx="633">
                  <c:v>329</c:v>
                </c:pt>
                <c:pt idx="634">
                  <c:v>329</c:v>
                </c:pt>
                <c:pt idx="635">
                  <c:v>329</c:v>
                </c:pt>
                <c:pt idx="636">
                  <c:v>329</c:v>
                </c:pt>
                <c:pt idx="637">
                  <c:v>329</c:v>
                </c:pt>
                <c:pt idx="638">
                  <c:v>329</c:v>
                </c:pt>
                <c:pt idx="639">
                  <c:v>329</c:v>
                </c:pt>
                <c:pt idx="640">
                  <c:v>329</c:v>
                </c:pt>
                <c:pt idx="641">
                  <c:v>330</c:v>
                </c:pt>
                <c:pt idx="642">
                  <c:v>331.5</c:v>
                </c:pt>
                <c:pt idx="643">
                  <c:v>331.5</c:v>
                </c:pt>
                <c:pt idx="644">
                  <c:v>331.5</c:v>
                </c:pt>
                <c:pt idx="645">
                  <c:v>331.5</c:v>
                </c:pt>
                <c:pt idx="646">
                  <c:v>331.5</c:v>
                </c:pt>
                <c:pt idx="647">
                  <c:v>331.5</c:v>
                </c:pt>
                <c:pt idx="648">
                  <c:v>331.5</c:v>
                </c:pt>
                <c:pt idx="649">
                  <c:v>331.5</c:v>
                </c:pt>
                <c:pt idx="650">
                  <c:v>331.5</c:v>
                </c:pt>
                <c:pt idx="651">
                  <c:v>331.5</c:v>
                </c:pt>
                <c:pt idx="652">
                  <c:v>331.5</c:v>
                </c:pt>
                <c:pt idx="653">
                  <c:v>331.5</c:v>
                </c:pt>
                <c:pt idx="654">
                  <c:v>331.5</c:v>
                </c:pt>
                <c:pt idx="655">
                  <c:v>331.5</c:v>
                </c:pt>
                <c:pt idx="656">
                  <c:v>331.5</c:v>
                </c:pt>
                <c:pt idx="657">
                  <c:v>331.5</c:v>
                </c:pt>
                <c:pt idx="658">
                  <c:v>331.5</c:v>
                </c:pt>
                <c:pt idx="659">
                  <c:v>331.5</c:v>
                </c:pt>
                <c:pt idx="660">
                  <c:v>331.5</c:v>
                </c:pt>
                <c:pt idx="661">
                  <c:v>325</c:v>
                </c:pt>
                <c:pt idx="662">
                  <c:v>325</c:v>
                </c:pt>
                <c:pt idx="663">
                  <c:v>325</c:v>
                </c:pt>
                <c:pt idx="664">
                  <c:v>325</c:v>
                </c:pt>
                <c:pt idx="665">
                  <c:v>325</c:v>
                </c:pt>
                <c:pt idx="666">
                  <c:v>325</c:v>
                </c:pt>
                <c:pt idx="667">
                  <c:v>325</c:v>
                </c:pt>
                <c:pt idx="668">
                  <c:v>325</c:v>
                </c:pt>
                <c:pt idx="669">
                  <c:v>325</c:v>
                </c:pt>
                <c:pt idx="670">
                  <c:v>325</c:v>
                </c:pt>
                <c:pt idx="671">
                  <c:v>325</c:v>
                </c:pt>
                <c:pt idx="672">
                  <c:v>325</c:v>
                </c:pt>
                <c:pt idx="673">
                  <c:v>325</c:v>
                </c:pt>
                <c:pt idx="674">
                  <c:v>325</c:v>
                </c:pt>
                <c:pt idx="675">
                  <c:v>325.25</c:v>
                </c:pt>
                <c:pt idx="676">
                  <c:v>325.25</c:v>
                </c:pt>
                <c:pt idx="677">
                  <c:v>325</c:v>
                </c:pt>
                <c:pt idx="678">
                  <c:v>325</c:v>
                </c:pt>
                <c:pt idx="679">
                  <c:v>325.25</c:v>
                </c:pt>
                <c:pt idx="680">
                  <c:v>325.25</c:v>
                </c:pt>
                <c:pt idx="681">
                  <c:v>325.75</c:v>
                </c:pt>
                <c:pt idx="682">
                  <c:v>325.75</c:v>
                </c:pt>
                <c:pt idx="683">
                  <c:v>325.75</c:v>
                </c:pt>
                <c:pt idx="684">
                  <c:v>325.75</c:v>
                </c:pt>
                <c:pt idx="685">
                  <c:v>325.75</c:v>
                </c:pt>
                <c:pt idx="686">
                  <c:v>325.75</c:v>
                </c:pt>
                <c:pt idx="687">
                  <c:v>325.75</c:v>
                </c:pt>
                <c:pt idx="688">
                  <c:v>325.75</c:v>
                </c:pt>
                <c:pt idx="689">
                  <c:v>325.75</c:v>
                </c:pt>
                <c:pt idx="690">
                  <c:v>325.75</c:v>
                </c:pt>
                <c:pt idx="691">
                  <c:v>325.75</c:v>
                </c:pt>
                <c:pt idx="692">
                  <c:v>325.75</c:v>
                </c:pt>
                <c:pt idx="693">
                  <c:v>326.125</c:v>
                </c:pt>
                <c:pt idx="694">
                  <c:v>325.75</c:v>
                </c:pt>
                <c:pt idx="695">
                  <c:v>325.75</c:v>
                </c:pt>
                <c:pt idx="696">
                  <c:v>325.75</c:v>
                </c:pt>
                <c:pt idx="697">
                  <c:v>326.125</c:v>
                </c:pt>
                <c:pt idx="698">
                  <c:v>326.125</c:v>
                </c:pt>
                <c:pt idx="699">
                  <c:v>326.125</c:v>
                </c:pt>
                <c:pt idx="700">
                  <c:v>327.75</c:v>
                </c:pt>
                <c:pt idx="701">
                  <c:v>327.75</c:v>
                </c:pt>
                <c:pt idx="702">
                  <c:v>327.75</c:v>
                </c:pt>
                <c:pt idx="703">
                  <c:v>327.75</c:v>
                </c:pt>
                <c:pt idx="704">
                  <c:v>327.75</c:v>
                </c:pt>
                <c:pt idx="705">
                  <c:v>327.75</c:v>
                </c:pt>
                <c:pt idx="706">
                  <c:v>327.75</c:v>
                </c:pt>
                <c:pt idx="707">
                  <c:v>327.75</c:v>
                </c:pt>
                <c:pt idx="708">
                  <c:v>329</c:v>
                </c:pt>
                <c:pt idx="709">
                  <c:v>329</c:v>
                </c:pt>
                <c:pt idx="710">
                  <c:v>329</c:v>
                </c:pt>
                <c:pt idx="711">
                  <c:v>329</c:v>
                </c:pt>
                <c:pt idx="712">
                  <c:v>329</c:v>
                </c:pt>
                <c:pt idx="713">
                  <c:v>329</c:v>
                </c:pt>
                <c:pt idx="714">
                  <c:v>329</c:v>
                </c:pt>
                <c:pt idx="715">
                  <c:v>330.25</c:v>
                </c:pt>
                <c:pt idx="716">
                  <c:v>330.25</c:v>
                </c:pt>
                <c:pt idx="717">
                  <c:v>330.25</c:v>
                </c:pt>
                <c:pt idx="718">
                  <c:v>330.25</c:v>
                </c:pt>
                <c:pt idx="719">
                  <c:v>330.25</c:v>
                </c:pt>
                <c:pt idx="720">
                  <c:v>330.25</c:v>
                </c:pt>
                <c:pt idx="721">
                  <c:v>330.25</c:v>
                </c:pt>
                <c:pt idx="722">
                  <c:v>330.25</c:v>
                </c:pt>
                <c:pt idx="723">
                  <c:v>330.25</c:v>
                </c:pt>
                <c:pt idx="724">
                  <c:v>330.25</c:v>
                </c:pt>
                <c:pt idx="725">
                  <c:v>330.25</c:v>
                </c:pt>
                <c:pt idx="726">
                  <c:v>330.25</c:v>
                </c:pt>
                <c:pt idx="727">
                  <c:v>330.25</c:v>
                </c:pt>
                <c:pt idx="728">
                  <c:v>330.5</c:v>
                </c:pt>
                <c:pt idx="729">
                  <c:v>330.5</c:v>
                </c:pt>
                <c:pt idx="730">
                  <c:v>330.5</c:v>
                </c:pt>
                <c:pt idx="731">
                  <c:v>330.5</c:v>
                </c:pt>
                <c:pt idx="732">
                  <c:v>330.5</c:v>
                </c:pt>
                <c:pt idx="733">
                  <c:v>330.5</c:v>
                </c:pt>
                <c:pt idx="734">
                  <c:v>330.5</c:v>
                </c:pt>
                <c:pt idx="735">
                  <c:v>330.5</c:v>
                </c:pt>
                <c:pt idx="736">
                  <c:v>330.5</c:v>
                </c:pt>
                <c:pt idx="737">
                  <c:v>330.5</c:v>
                </c:pt>
                <c:pt idx="738">
                  <c:v>330.5</c:v>
                </c:pt>
                <c:pt idx="739">
                  <c:v>330.5</c:v>
                </c:pt>
                <c:pt idx="740">
                  <c:v>330.5</c:v>
                </c:pt>
                <c:pt idx="741">
                  <c:v>330.5</c:v>
                </c:pt>
                <c:pt idx="742">
                  <c:v>330.5</c:v>
                </c:pt>
                <c:pt idx="743">
                  <c:v>330.5</c:v>
                </c:pt>
                <c:pt idx="744">
                  <c:v>330.5</c:v>
                </c:pt>
                <c:pt idx="745">
                  <c:v>330.5</c:v>
                </c:pt>
                <c:pt idx="746">
                  <c:v>332.375</c:v>
                </c:pt>
                <c:pt idx="747">
                  <c:v>330.5</c:v>
                </c:pt>
                <c:pt idx="748">
                  <c:v>329.75</c:v>
                </c:pt>
                <c:pt idx="749">
                  <c:v>329.75</c:v>
                </c:pt>
                <c:pt idx="750">
                  <c:v>329.75</c:v>
                </c:pt>
                <c:pt idx="751">
                  <c:v>330.125</c:v>
                </c:pt>
                <c:pt idx="752">
                  <c:v>329.75</c:v>
                </c:pt>
                <c:pt idx="753">
                  <c:v>329.75</c:v>
                </c:pt>
                <c:pt idx="754">
                  <c:v>329.75</c:v>
                </c:pt>
                <c:pt idx="755">
                  <c:v>329.75</c:v>
                </c:pt>
                <c:pt idx="756">
                  <c:v>329.75</c:v>
                </c:pt>
                <c:pt idx="757">
                  <c:v>342</c:v>
                </c:pt>
                <c:pt idx="758">
                  <c:v>342</c:v>
                </c:pt>
                <c:pt idx="759">
                  <c:v>342</c:v>
                </c:pt>
                <c:pt idx="760">
                  <c:v>342</c:v>
                </c:pt>
                <c:pt idx="761">
                  <c:v>342</c:v>
                </c:pt>
                <c:pt idx="762">
                  <c:v>346</c:v>
                </c:pt>
                <c:pt idx="763">
                  <c:v>346</c:v>
                </c:pt>
                <c:pt idx="764">
                  <c:v>346</c:v>
                </c:pt>
                <c:pt idx="765">
                  <c:v>346</c:v>
                </c:pt>
                <c:pt idx="766">
                  <c:v>346</c:v>
                </c:pt>
                <c:pt idx="767">
                  <c:v>352.5</c:v>
                </c:pt>
                <c:pt idx="768">
                  <c:v>348</c:v>
                </c:pt>
                <c:pt idx="769">
                  <c:v>352.5</c:v>
                </c:pt>
                <c:pt idx="770">
                  <c:v>352.5</c:v>
                </c:pt>
                <c:pt idx="771">
                  <c:v>348</c:v>
                </c:pt>
                <c:pt idx="772">
                  <c:v>344</c:v>
                </c:pt>
                <c:pt idx="773">
                  <c:v>344</c:v>
                </c:pt>
                <c:pt idx="774">
                  <c:v>350.25</c:v>
                </c:pt>
                <c:pt idx="775">
                  <c:v>350.25</c:v>
                </c:pt>
                <c:pt idx="776">
                  <c:v>350.25</c:v>
                </c:pt>
                <c:pt idx="777">
                  <c:v>350.25</c:v>
                </c:pt>
                <c:pt idx="778">
                  <c:v>347.5</c:v>
                </c:pt>
                <c:pt idx="779">
                  <c:v>350.25</c:v>
                </c:pt>
                <c:pt idx="780">
                  <c:v>350.25</c:v>
                </c:pt>
                <c:pt idx="781">
                  <c:v>350.25</c:v>
                </c:pt>
                <c:pt idx="782">
                  <c:v>347.5</c:v>
                </c:pt>
                <c:pt idx="783">
                  <c:v>350.25</c:v>
                </c:pt>
                <c:pt idx="784">
                  <c:v>350.25</c:v>
                </c:pt>
                <c:pt idx="785">
                  <c:v>350.25</c:v>
                </c:pt>
                <c:pt idx="786">
                  <c:v>347.5</c:v>
                </c:pt>
                <c:pt idx="787">
                  <c:v>350.25</c:v>
                </c:pt>
                <c:pt idx="788">
                  <c:v>350.25</c:v>
                </c:pt>
                <c:pt idx="789">
                  <c:v>350.25</c:v>
                </c:pt>
                <c:pt idx="790">
                  <c:v>350.25</c:v>
                </c:pt>
                <c:pt idx="791">
                  <c:v>350.25</c:v>
                </c:pt>
                <c:pt idx="792">
                  <c:v>350.25</c:v>
                </c:pt>
                <c:pt idx="793">
                  <c:v>350.25</c:v>
                </c:pt>
                <c:pt idx="794">
                  <c:v>350.75</c:v>
                </c:pt>
                <c:pt idx="795">
                  <c:v>350.75</c:v>
                </c:pt>
                <c:pt idx="796">
                  <c:v>350.75</c:v>
                </c:pt>
                <c:pt idx="797">
                  <c:v>350.75</c:v>
                </c:pt>
                <c:pt idx="798">
                  <c:v>350.75</c:v>
                </c:pt>
                <c:pt idx="799">
                  <c:v>350.75</c:v>
                </c:pt>
                <c:pt idx="800">
                  <c:v>350.75</c:v>
                </c:pt>
                <c:pt idx="801">
                  <c:v>350.75</c:v>
                </c:pt>
                <c:pt idx="802">
                  <c:v>350.75</c:v>
                </c:pt>
                <c:pt idx="803">
                  <c:v>350.75</c:v>
                </c:pt>
                <c:pt idx="804">
                  <c:v>350.75</c:v>
                </c:pt>
                <c:pt idx="805">
                  <c:v>350.75</c:v>
                </c:pt>
                <c:pt idx="806">
                  <c:v>350.75</c:v>
                </c:pt>
                <c:pt idx="807">
                  <c:v>347.5</c:v>
                </c:pt>
                <c:pt idx="808">
                  <c:v>356.75</c:v>
                </c:pt>
                <c:pt idx="809">
                  <c:v>356.75</c:v>
                </c:pt>
                <c:pt idx="810">
                  <c:v>356.75</c:v>
                </c:pt>
                <c:pt idx="811">
                  <c:v>356.75</c:v>
                </c:pt>
                <c:pt idx="812">
                  <c:v>356.75</c:v>
                </c:pt>
                <c:pt idx="813">
                  <c:v>355</c:v>
                </c:pt>
                <c:pt idx="814">
                  <c:v>356.75</c:v>
                </c:pt>
                <c:pt idx="815">
                  <c:v>357.25</c:v>
                </c:pt>
                <c:pt idx="816">
                  <c:v>357.25</c:v>
                </c:pt>
                <c:pt idx="817">
                  <c:v>357.25</c:v>
                </c:pt>
                <c:pt idx="818">
                  <c:v>377.75</c:v>
                </c:pt>
                <c:pt idx="819">
                  <c:v>377.75</c:v>
                </c:pt>
                <c:pt idx="820">
                  <c:v>377.75</c:v>
                </c:pt>
                <c:pt idx="821">
                  <c:v>377.75</c:v>
                </c:pt>
                <c:pt idx="822">
                  <c:v>377.75</c:v>
                </c:pt>
                <c:pt idx="823">
                  <c:v>377.75</c:v>
                </c:pt>
                <c:pt idx="824">
                  <c:v>377.75</c:v>
                </c:pt>
                <c:pt idx="825">
                  <c:v>377.75</c:v>
                </c:pt>
                <c:pt idx="826">
                  <c:v>377.75</c:v>
                </c:pt>
                <c:pt idx="827">
                  <c:v>377.75</c:v>
                </c:pt>
                <c:pt idx="828">
                  <c:v>377.75</c:v>
                </c:pt>
                <c:pt idx="829">
                  <c:v>375.75</c:v>
                </c:pt>
                <c:pt idx="830">
                  <c:v>375.75</c:v>
                </c:pt>
                <c:pt idx="831">
                  <c:v>375.75</c:v>
                </c:pt>
                <c:pt idx="832">
                  <c:v>375.75</c:v>
                </c:pt>
                <c:pt idx="833">
                  <c:v>375.75</c:v>
                </c:pt>
                <c:pt idx="834">
                  <c:v>374.125</c:v>
                </c:pt>
                <c:pt idx="835">
                  <c:v>375.75</c:v>
                </c:pt>
                <c:pt idx="836">
                  <c:v>375.75</c:v>
                </c:pt>
                <c:pt idx="837">
                  <c:v>375.75</c:v>
                </c:pt>
                <c:pt idx="838">
                  <c:v>375.75</c:v>
                </c:pt>
                <c:pt idx="839">
                  <c:v>375.75</c:v>
                </c:pt>
                <c:pt idx="840">
                  <c:v>375.75</c:v>
                </c:pt>
                <c:pt idx="841">
                  <c:v>375.75</c:v>
                </c:pt>
                <c:pt idx="842">
                  <c:v>375.75</c:v>
                </c:pt>
                <c:pt idx="843">
                  <c:v>375.75</c:v>
                </c:pt>
                <c:pt idx="844">
                  <c:v>375.75</c:v>
                </c:pt>
                <c:pt idx="845">
                  <c:v>379.75</c:v>
                </c:pt>
                <c:pt idx="846">
                  <c:v>379.75</c:v>
                </c:pt>
                <c:pt idx="847">
                  <c:v>379.75</c:v>
                </c:pt>
                <c:pt idx="848">
                  <c:v>379.75</c:v>
                </c:pt>
                <c:pt idx="849">
                  <c:v>379.75</c:v>
                </c:pt>
                <c:pt idx="850">
                  <c:v>397.75</c:v>
                </c:pt>
                <c:pt idx="851">
                  <c:v>397.75</c:v>
                </c:pt>
                <c:pt idx="852">
                  <c:v>397.75</c:v>
                </c:pt>
                <c:pt idx="853">
                  <c:v>397.75</c:v>
                </c:pt>
                <c:pt idx="854">
                  <c:v>397.75</c:v>
                </c:pt>
                <c:pt idx="855">
                  <c:v>397.75</c:v>
                </c:pt>
                <c:pt idx="856">
                  <c:v>397.75</c:v>
                </c:pt>
                <c:pt idx="857">
                  <c:v>400.125</c:v>
                </c:pt>
                <c:pt idx="858">
                  <c:v>397.75</c:v>
                </c:pt>
                <c:pt idx="859">
                  <c:v>397.25</c:v>
                </c:pt>
                <c:pt idx="860">
                  <c:v>397.25</c:v>
                </c:pt>
                <c:pt idx="861">
                  <c:v>397.25</c:v>
                </c:pt>
                <c:pt idx="862">
                  <c:v>404.75</c:v>
                </c:pt>
                <c:pt idx="863">
                  <c:v>404.75</c:v>
                </c:pt>
                <c:pt idx="864">
                  <c:v>404.75</c:v>
                </c:pt>
                <c:pt idx="865">
                  <c:v>405.5</c:v>
                </c:pt>
                <c:pt idx="866">
                  <c:v>404.75</c:v>
                </c:pt>
                <c:pt idx="867">
                  <c:v>405.5</c:v>
                </c:pt>
                <c:pt idx="868">
                  <c:v>404.75</c:v>
                </c:pt>
                <c:pt idx="869">
                  <c:v>404.75</c:v>
                </c:pt>
                <c:pt idx="870">
                  <c:v>404.75</c:v>
                </c:pt>
                <c:pt idx="871">
                  <c:v>404.75</c:v>
                </c:pt>
                <c:pt idx="872">
                  <c:v>404.75</c:v>
                </c:pt>
                <c:pt idx="873">
                  <c:v>404.75</c:v>
                </c:pt>
                <c:pt idx="874">
                  <c:v>405.5</c:v>
                </c:pt>
                <c:pt idx="875">
                  <c:v>404.75</c:v>
                </c:pt>
                <c:pt idx="876">
                  <c:v>404.75</c:v>
                </c:pt>
                <c:pt idx="877">
                  <c:v>404.75</c:v>
                </c:pt>
                <c:pt idx="878">
                  <c:v>404.75</c:v>
                </c:pt>
                <c:pt idx="879">
                  <c:v>404.75</c:v>
                </c:pt>
                <c:pt idx="880">
                  <c:v>406.25</c:v>
                </c:pt>
                <c:pt idx="881">
                  <c:v>406.25</c:v>
                </c:pt>
                <c:pt idx="882">
                  <c:v>406.25</c:v>
                </c:pt>
                <c:pt idx="883">
                  <c:v>402.25</c:v>
                </c:pt>
                <c:pt idx="884">
                  <c:v>402.25</c:v>
                </c:pt>
                <c:pt idx="885">
                  <c:v>402.25</c:v>
                </c:pt>
                <c:pt idx="886">
                  <c:v>421.75</c:v>
                </c:pt>
                <c:pt idx="887">
                  <c:v>421.75</c:v>
                </c:pt>
                <c:pt idx="888">
                  <c:v>421.75</c:v>
                </c:pt>
                <c:pt idx="889">
                  <c:v>421.75</c:v>
                </c:pt>
                <c:pt idx="890">
                  <c:v>421.75</c:v>
                </c:pt>
                <c:pt idx="891">
                  <c:v>421.75</c:v>
                </c:pt>
                <c:pt idx="892">
                  <c:v>421.75</c:v>
                </c:pt>
                <c:pt idx="893">
                  <c:v>421.75</c:v>
                </c:pt>
                <c:pt idx="894">
                  <c:v>421.75</c:v>
                </c:pt>
                <c:pt idx="895">
                  <c:v>421.75</c:v>
                </c:pt>
                <c:pt idx="896">
                  <c:v>421.75</c:v>
                </c:pt>
                <c:pt idx="897">
                  <c:v>421.75</c:v>
                </c:pt>
                <c:pt idx="898">
                  <c:v>421.75</c:v>
                </c:pt>
                <c:pt idx="899">
                  <c:v>421.75</c:v>
                </c:pt>
                <c:pt idx="900">
                  <c:v>421.75</c:v>
                </c:pt>
                <c:pt idx="901">
                  <c:v>421.75</c:v>
                </c:pt>
                <c:pt idx="902">
                  <c:v>421.75</c:v>
                </c:pt>
                <c:pt idx="903">
                  <c:v>421.75</c:v>
                </c:pt>
                <c:pt idx="904">
                  <c:v>421.75</c:v>
                </c:pt>
                <c:pt idx="905">
                  <c:v>421.75</c:v>
                </c:pt>
                <c:pt idx="906">
                  <c:v>419.75</c:v>
                </c:pt>
                <c:pt idx="907">
                  <c:v>419.75</c:v>
                </c:pt>
                <c:pt idx="908">
                  <c:v>419.75</c:v>
                </c:pt>
                <c:pt idx="909">
                  <c:v>419.75</c:v>
                </c:pt>
                <c:pt idx="910">
                  <c:v>419.75</c:v>
                </c:pt>
                <c:pt idx="911">
                  <c:v>419.75</c:v>
                </c:pt>
                <c:pt idx="912">
                  <c:v>419.75</c:v>
                </c:pt>
                <c:pt idx="913">
                  <c:v>419.75</c:v>
                </c:pt>
                <c:pt idx="914">
                  <c:v>428.25</c:v>
                </c:pt>
                <c:pt idx="915">
                  <c:v>428.25</c:v>
                </c:pt>
                <c:pt idx="916">
                  <c:v>428.25</c:v>
                </c:pt>
                <c:pt idx="917">
                  <c:v>428.25</c:v>
                </c:pt>
                <c:pt idx="918">
                  <c:v>428.25</c:v>
                </c:pt>
                <c:pt idx="919">
                  <c:v>428.25</c:v>
                </c:pt>
                <c:pt idx="920">
                  <c:v>428.25</c:v>
                </c:pt>
                <c:pt idx="921">
                  <c:v>428.25</c:v>
                </c:pt>
                <c:pt idx="922">
                  <c:v>428.25</c:v>
                </c:pt>
                <c:pt idx="923">
                  <c:v>428.25</c:v>
                </c:pt>
                <c:pt idx="924">
                  <c:v>422.625</c:v>
                </c:pt>
                <c:pt idx="925">
                  <c:v>422.625</c:v>
                </c:pt>
                <c:pt idx="926">
                  <c:v>430.25</c:v>
                </c:pt>
                <c:pt idx="927">
                  <c:v>430.25</c:v>
                </c:pt>
                <c:pt idx="928">
                  <c:v>430.25</c:v>
                </c:pt>
                <c:pt idx="929">
                  <c:v>430.5</c:v>
                </c:pt>
                <c:pt idx="930">
                  <c:v>426.5</c:v>
                </c:pt>
                <c:pt idx="931">
                  <c:v>426.5</c:v>
                </c:pt>
                <c:pt idx="932">
                  <c:v>426.5</c:v>
                </c:pt>
                <c:pt idx="933">
                  <c:v>426.5</c:v>
                </c:pt>
                <c:pt idx="934">
                  <c:v>426.5</c:v>
                </c:pt>
                <c:pt idx="935">
                  <c:v>422.5</c:v>
                </c:pt>
                <c:pt idx="936">
                  <c:v>426.5</c:v>
                </c:pt>
                <c:pt idx="937">
                  <c:v>426.5</c:v>
                </c:pt>
                <c:pt idx="938">
                  <c:v>426.5</c:v>
                </c:pt>
                <c:pt idx="939">
                  <c:v>426.5</c:v>
                </c:pt>
                <c:pt idx="940">
                  <c:v>426.5</c:v>
                </c:pt>
                <c:pt idx="941">
                  <c:v>422.5</c:v>
                </c:pt>
                <c:pt idx="942">
                  <c:v>426.5</c:v>
                </c:pt>
                <c:pt idx="943">
                  <c:v>426.5</c:v>
                </c:pt>
                <c:pt idx="944">
                  <c:v>426.5</c:v>
                </c:pt>
                <c:pt idx="945">
                  <c:v>422.5</c:v>
                </c:pt>
                <c:pt idx="946">
                  <c:v>426.5</c:v>
                </c:pt>
                <c:pt idx="947">
                  <c:v>427.25</c:v>
                </c:pt>
                <c:pt idx="948">
                  <c:v>423.875</c:v>
                </c:pt>
                <c:pt idx="949">
                  <c:v>427.25</c:v>
                </c:pt>
                <c:pt idx="950">
                  <c:v>427.25</c:v>
                </c:pt>
                <c:pt idx="951">
                  <c:v>423.875</c:v>
                </c:pt>
                <c:pt idx="952">
                  <c:v>427.25</c:v>
                </c:pt>
                <c:pt idx="953">
                  <c:v>427.25</c:v>
                </c:pt>
                <c:pt idx="954">
                  <c:v>427.25</c:v>
                </c:pt>
                <c:pt idx="955">
                  <c:v>427.25</c:v>
                </c:pt>
                <c:pt idx="956">
                  <c:v>427.25</c:v>
                </c:pt>
                <c:pt idx="957">
                  <c:v>427.25</c:v>
                </c:pt>
                <c:pt idx="958">
                  <c:v>423.875</c:v>
                </c:pt>
                <c:pt idx="959">
                  <c:v>428.875</c:v>
                </c:pt>
                <c:pt idx="960">
                  <c:v>428.875</c:v>
                </c:pt>
                <c:pt idx="961">
                  <c:v>431.25</c:v>
                </c:pt>
                <c:pt idx="962">
                  <c:v>428.875</c:v>
                </c:pt>
                <c:pt idx="963">
                  <c:v>431.25</c:v>
                </c:pt>
                <c:pt idx="964">
                  <c:v>435.25</c:v>
                </c:pt>
                <c:pt idx="965">
                  <c:v>435.25</c:v>
                </c:pt>
                <c:pt idx="966">
                  <c:v>435.25</c:v>
                </c:pt>
                <c:pt idx="967">
                  <c:v>435.25</c:v>
                </c:pt>
                <c:pt idx="968">
                  <c:v>435.25</c:v>
                </c:pt>
                <c:pt idx="969">
                  <c:v>435.25</c:v>
                </c:pt>
                <c:pt idx="970">
                  <c:v>437.25</c:v>
                </c:pt>
                <c:pt idx="971">
                  <c:v>437.25</c:v>
                </c:pt>
                <c:pt idx="972">
                  <c:v>441.25</c:v>
                </c:pt>
                <c:pt idx="973">
                  <c:v>441.25</c:v>
                </c:pt>
                <c:pt idx="974">
                  <c:v>441.25</c:v>
                </c:pt>
                <c:pt idx="975">
                  <c:v>455.25</c:v>
                </c:pt>
                <c:pt idx="976">
                  <c:v>455.25</c:v>
                </c:pt>
                <c:pt idx="977">
                  <c:v>455.25</c:v>
                </c:pt>
                <c:pt idx="978">
                  <c:v>455.25</c:v>
                </c:pt>
                <c:pt idx="979">
                  <c:v>455.25</c:v>
                </c:pt>
                <c:pt idx="980">
                  <c:v>455.25</c:v>
                </c:pt>
                <c:pt idx="981">
                  <c:v>455.25</c:v>
                </c:pt>
                <c:pt idx="982">
                  <c:v>455.25</c:v>
                </c:pt>
                <c:pt idx="983">
                  <c:v>455.25</c:v>
                </c:pt>
                <c:pt idx="984">
                  <c:v>455.25</c:v>
                </c:pt>
                <c:pt idx="985">
                  <c:v>442.25</c:v>
                </c:pt>
                <c:pt idx="986">
                  <c:v>442.25</c:v>
                </c:pt>
                <c:pt idx="987">
                  <c:v>442.25</c:v>
                </c:pt>
                <c:pt idx="988">
                  <c:v>442.25</c:v>
                </c:pt>
                <c:pt idx="989">
                  <c:v>445</c:v>
                </c:pt>
                <c:pt idx="990">
                  <c:v>445</c:v>
                </c:pt>
                <c:pt idx="991">
                  <c:v>442.25</c:v>
                </c:pt>
                <c:pt idx="992">
                  <c:v>452.25</c:v>
                </c:pt>
                <c:pt idx="993">
                  <c:v>452.25</c:v>
                </c:pt>
                <c:pt idx="994">
                  <c:v>452.25</c:v>
                </c:pt>
                <c:pt idx="995">
                  <c:v>452.25</c:v>
                </c:pt>
                <c:pt idx="996">
                  <c:v>452.25</c:v>
                </c:pt>
                <c:pt idx="997">
                  <c:v>448.5</c:v>
                </c:pt>
                <c:pt idx="998">
                  <c:v>467</c:v>
                </c:pt>
                <c:pt idx="999">
                  <c:v>467</c:v>
                </c:pt>
                <c:pt idx="1000">
                  <c:v>467</c:v>
                </c:pt>
                <c:pt idx="1001">
                  <c:v>467</c:v>
                </c:pt>
                <c:pt idx="1002">
                  <c:v>467</c:v>
                </c:pt>
                <c:pt idx="1003">
                  <c:v>467</c:v>
                </c:pt>
                <c:pt idx="1004">
                  <c:v>467</c:v>
                </c:pt>
                <c:pt idx="1005">
                  <c:v>467</c:v>
                </c:pt>
                <c:pt idx="1006">
                  <c:v>467</c:v>
                </c:pt>
                <c:pt idx="1007">
                  <c:v>467</c:v>
                </c:pt>
                <c:pt idx="1008">
                  <c:v>467</c:v>
                </c:pt>
                <c:pt idx="1009">
                  <c:v>467</c:v>
                </c:pt>
                <c:pt idx="1010">
                  <c:v>467</c:v>
                </c:pt>
                <c:pt idx="1011">
                  <c:v>467</c:v>
                </c:pt>
                <c:pt idx="1012">
                  <c:v>467</c:v>
                </c:pt>
                <c:pt idx="1013">
                  <c:v>467</c:v>
                </c:pt>
                <c:pt idx="1014">
                  <c:v>467</c:v>
                </c:pt>
                <c:pt idx="1015">
                  <c:v>467</c:v>
                </c:pt>
                <c:pt idx="1016">
                  <c:v>467</c:v>
                </c:pt>
                <c:pt idx="1017">
                  <c:v>467</c:v>
                </c:pt>
                <c:pt idx="1018">
                  <c:v>467</c:v>
                </c:pt>
                <c:pt idx="1019">
                  <c:v>467</c:v>
                </c:pt>
                <c:pt idx="1020">
                  <c:v>510.75</c:v>
                </c:pt>
                <c:pt idx="1021">
                  <c:v>510.75</c:v>
                </c:pt>
                <c:pt idx="1022">
                  <c:v>510.75</c:v>
                </c:pt>
                <c:pt idx="1023">
                  <c:v>510.75</c:v>
                </c:pt>
                <c:pt idx="1024">
                  <c:v>503.5</c:v>
                </c:pt>
                <c:pt idx="1025">
                  <c:v>510.75</c:v>
                </c:pt>
                <c:pt idx="1026">
                  <c:v>503.5</c:v>
                </c:pt>
                <c:pt idx="1027">
                  <c:v>503.5</c:v>
                </c:pt>
                <c:pt idx="1028">
                  <c:v>510.75</c:v>
                </c:pt>
                <c:pt idx="1029">
                  <c:v>510.75</c:v>
                </c:pt>
                <c:pt idx="1030">
                  <c:v>510.75</c:v>
                </c:pt>
                <c:pt idx="1031">
                  <c:v>510.75</c:v>
                </c:pt>
                <c:pt idx="1032">
                  <c:v>510.75</c:v>
                </c:pt>
                <c:pt idx="1033">
                  <c:v>510.75</c:v>
                </c:pt>
                <c:pt idx="1034">
                  <c:v>503.5</c:v>
                </c:pt>
                <c:pt idx="1035">
                  <c:v>503.5</c:v>
                </c:pt>
                <c:pt idx="1036">
                  <c:v>503.5</c:v>
                </c:pt>
                <c:pt idx="1037">
                  <c:v>510.75</c:v>
                </c:pt>
                <c:pt idx="1038">
                  <c:v>503.5</c:v>
                </c:pt>
                <c:pt idx="1039">
                  <c:v>510.75</c:v>
                </c:pt>
                <c:pt idx="1040">
                  <c:v>510.75</c:v>
                </c:pt>
                <c:pt idx="1041">
                  <c:v>510.75</c:v>
                </c:pt>
                <c:pt idx="1042">
                  <c:v>510.75</c:v>
                </c:pt>
                <c:pt idx="1043">
                  <c:v>503.5</c:v>
                </c:pt>
                <c:pt idx="1044">
                  <c:v>510.75</c:v>
                </c:pt>
                <c:pt idx="1045">
                  <c:v>503.5</c:v>
                </c:pt>
                <c:pt idx="1046">
                  <c:v>510.75</c:v>
                </c:pt>
                <c:pt idx="1047">
                  <c:v>510.75</c:v>
                </c:pt>
                <c:pt idx="1048">
                  <c:v>510.75</c:v>
                </c:pt>
                <c:pt idx="1049">
                  <c:v>510.75</c:v>
                </c:pt>
                <c:pt idx="1050">
                  <c:v>503.5</c:v>
                </c:pt>
                <c:pt idx="1051">
                  <c:v>510.75</c:v>
                </c:pt>
                <c:pt idx="1052">
                  <c:v>510.75</c:v>
                </c:pt>
                <c:pt idx="1053">
                  <c:v>510.75</c:v>
                </c:pt>
                <c:pt idx="1054">
                  <c:v>510.75</c:v>
                </c:pt>
                <c:pt idx="1055">
                  <c:v>510.75</c:v>
                </c:pt>
                <c:pt idx="1056">
                  <c:v>510.75</c:v>
                </c:pt>
                <c:pt idx="1057">
                  <c:v>510.75</c:v>
                </c:pt>
                <c:pt idx="1058">
                  <c:v>510.75</c:v>
                </c:pt>
                <c:pt idx="1059">
                  <c:v>510.75</c:v>
                </c:pt>
                <c:pt idx="1060">
                  <c:v>510.75</c:v>
                </c:pt>
                <c:pt idx="1061">
                  <c:v>510.75</c:v>
                </c:pt>
                <c:pt idx="1062">
                  <c:v>510.75</c:v>
                </c:pt>
                <c:pt idx="1063">
                  <c:v>510.75</c:v>
                </c:pt>
                <c:pt idx="1064">
                  <c:v>510.75</c:v>
                </c:pt>
                <c:pt idx="1065">
                  <c:v>510.75</c:v>
                </c:pt>
                <c:pt idx="1066">
                  <c:v>510.75</c:v>
                </c:pt>
                <c:pt idx="1067">
                  <c:v>510.75</c:v>
                </c:pt>
                <c:pt idx="1068">
                  <c:v>510.75</c:v>
                </c:pt>
                <c:pt idx="1069">
                  <c:v>510.75</c:v>
                </c:pt>
                <c:pt idx="1070">
                  <c:v>510.75</c:v>
                </c:pt>
                <c:pt idx="1071">
                  <c:v>510.75</c:v>
                </c:pt>
                <c:pt idx="1072">
                  <c:v>510.75</c:v>
                </c:pt>
                <c:pt idx="1073">
                  <c:v>510.75</c:v>
                </c:pt>
                <c:pt idx="1074">
                  <c:v>510.75</c:v>
                </c:pt>
                <c:pt idx="1075">
                  <c:v>510.75</c:v>
                </c:pt>
                <c:pt idx="1076">
                  <c:v>510.75</c:v>
                </c:pt>
                <c:pt idx="1077">
                  <c:v>510.75</c:v>
                </c:pt>
                <c:pt idx="1078">
                  <c:v>510.75</c:v>
                </c:pt>
                <c:pt idx="1079">
                  <c:v>510.75</c:v>
                </c:pt>
                <c:pt idx="1080">
                  <c:v>510.75</c:v>
                </c:pt>
                <c:pt idx="1081">
                  <c:v>510.75</c:v>
                </c:pt>
                <c:pt idx="1082">
                  <c:v>510.75</c:v>
                </c:pt>
                <c:pt idx="1083">
                  <c:v>510.75</c:v>
                </c:pt>
                <c:pt idx="1084">
                  <c:v>510.75</c:v>
                </c:pt>
                <c:pt idx="1085">
                  <c:v>510.75</c:v>
                </c:pt>
                <c:pt idx="1086">
                  <c:v>510.75</c:v>
                </c:pt>
                <c:pt idx="1087">
                  <c:v>510.75</c:v>
                </c:pt>
                <c:pt idx="1088">
                  <c:v>510.75</c:v>
                </c:pt>
                <c:pt idx="1089">
                  <c:v>510.75</c:v>
                </c:pt>
                <c:pt idx="1090">
                  <c:v>510.75</c:v>
                </c:pt>
                <c:pt idx="1091">
                  <c:v>510.75</c:v>
                </c:pt>
                <c:pt idx="1092">
                  <c:v>510.75</c:v>
                </c:pt>
                <c:pt idx="1093">
                  <c:v>510.75</c:v>
                </c:pt>
                <c:pt idx="1094">
                  <c:v>510.75</c:v>
                </c:pt>
                <c:pt idx="1095">
                  <c:v>510.75</c:v>
                </c:pt>
                <c:pt idx="1096">
                  <c:v>510.75</c:v>
                </c:pt>
                <c:pt idx="1097">
                  <c:v>510.75</c:v>
                </c:pt>
                <c:pt idx="1098">
                  <c:v>510.75</c:v>
                </c:pt>
                <c:pt idx="1100">
                  <c:v>510.75</c:v>
                </c:pt>
                <c:pt idx="1101">
                  <c:v>510.75</c:v>
                </c:pt>
                <c:pt idx="1102">
                  <c:v>510.75</c:v>
                </c:pt>
                <c:pt idx="1103">
                  <c:v>510.75</c:v>
                </c:pt>
                <c:pt idx="1104">
                  <c:v>510.75</c:v>
                </c:pt>
                <c:pt idx="1105">
                  <c:v>510.75</c:v>
                </c:pt>
                <c:pt idx="1106">
                  <c:v>510.75</c:v>
                </c:pt>
                <c:pt idx="1107">
                  <c:v>510.75</c:v>
                </c:pt>
                <c:pt idx="1108">
                  <c:v>510.75</c:v>
                </c:pt>
                <c:pt idx="1109">
                  <c:v>510.75</c:v>
                </c:pt>
                <c:pt idx="1110">
                  <c:v>510.75</c:v>
                </c:pt>
                <c:pt idx="1111">
                  <c:v>510.75</c:v>
                </c:pt>
                <c:pt idx="1112">
                  <c:v>510.75</c:v>
                </c:pt>
                <c:pt idx="1113">
                  <c:v>510.75</c:v>
                </c:pt>
                <c:pt idx="1114">
                  <c:v>510.75</c:v>
                </c:pt>
                <c:pt idx="1115">
                  <c:v>510.75</c:v>
                </c:pt>
                <c:pt idx="1116">
                  <c:v>510.75</c:v>
                </c:pt>
                <c:pt idx="1117">
                  <c:v>510.75</c:v>
                </c:pt>
                <c:pt idx="1118">
                  <c:v>510.75</c:v>
                </c:pt>
                <c:pt idx="1119">
                  <c:v>510.75</c:v>
                </c:pt>
                <c:pt idx="1120">
                  <c:v>510.75</c:v>
                </c:pt>
                <c:pt idx="1121">
                  <c:v>510.75</c:v>
                </c:pt>
                <c:pt idx="1122">
                  <c:v>510.75</c:v>
                </c:pt>
                <c:pt idx="1123">
                  <c:v>510.75</c:v>
                </c:pt>
                <c:pt idx="1124">
                  <c:v>510.75</c:v>
                </c:pt>
                <c:pt idx="1125">
                  <c:v>510.75</c:v>
                </c:pt>
                <c:pt idx="1126">
                  <c:v>510.75</c:v>
                </c:pt>
                <c:pt idx="1127">
                  <c:v>510.75</c:v>
                </c:pt>
                <c:pt idx="1128">
                  <c:v>510.75</c:v>
                </c:pt>
                <c:pt idx="1130">
                  <c:v>510.75</c:v>
                </c:pt>
                <c:pt idx="1131">
                  <c:v>510.75</c:v>
                </c:pt>
                <c:pt idx="1132">
                  <c:v>510.75</c:v>
                </c:pt>
                <c:pt idx="1133">
                  <c:v>510.75</c:v>
                </c:pt>
                <c:pt idx="1134">
                  <c:v>510.75</c:v>
                </c:pt>
                <c:pt idx="1135">
                  <c:v>510.75</c:v>
                </c:pt>
                <c:pt idx="1136">
                  <c:v>510.75</c:v>
                </c:pt>
                <c:pt idx="1137">
                  <c:v>510.75</c:v>
                </c:pt>
                <c:pt idx="1138">
                  <c:v>510.75</c:v>
                </c:pt>
                <c:pt idx="1139">
                  <c:v>510.75</c:v>
                </c:pt>
                <c:pt idx="1140">
                  <c:v>510.75</c:v>
                </c:pt>
                <c:pt idx="1141">
                  <c:v>510.75</c:v>
                </c:pt>
                <c:pt idx="1142">
                  <c:v>510.75</c:v>
                </c:pt>
                <c:pt idx="1143">
                  <c:v>510.75</c:v>
                </c:pt>
                <c:pt idx="1144">
                  <c:v>510.75</c:v>
                </c:pt>
                <c:pt idx="1145">
                  <c:v>510.75</c:v>
                </c:pt>
                <c:pt idx="1146">
                  <c:v>510.75</c:v>
                </c:pt>
                <c:pt idx="1147">
                  <c:v>510.75</c:v>
                </c:pt>
                <c:pt idx="1148">
                  <c:v>510.75</c:v>
                </c:pt>
                <c:pt idx="1149">
                  <c:v>510.75</c:v>
                </c:pt>
                <c:pt idx="1150">
                  <c:v>510.75</c:v>
                </c:pt>
                <c:pt idx="1151">
                  <c:v>510.75</c:v>
                </c:pt>
                <c:pt idx="1152">
                  <c:v>510.75</c:v>
                </c:pt>
                <c:pt idx="1153">
                  <c:v>510.75</c:v>
                </c:pt>
                <c:pt idx="1154">
                  <c:v>510.75</c:v>
                </c:pt>
                <c:pt idx="1155">
                  <c:v>510.75</c:v>
                </c:pt>
                <c:pt idx="1156">
                  <c:v>510.75</c:v>
                </c:pt>
                <c:pt idx="1157">
                  <c:v>510.75</c:v>
                </c:pt>
                <c:pt idx="1158">
                  <c:v>510.75</c:v>
                </c:pt>
                <c:pt idx="1159">
                  <c:v>510.75</c:v>
                </c:pt>
                <c:pt idx="1160">
                  <c:v>510.75</c:v>
                </c:pt>
                <c:pt idx="1161">
                  <c:v>510.75</c:v>
                </c:pt>
                <c:pt idx="1162">
                  <c:v>510.75</c:v>
                </c:pt>
                <c:pt idx="1163">
                  <c:v>510.75</c:v>
                </c:pt>
                <c:pt idx="1164">
                  <c:v>510.75</c:v>
                </c:pt>
                <c:pt idx="1165">
                  <c:v>510.75</c:v>
                </c:pt>
                <c:pt idx="1166">
                  <c:v>510.75</c:v>
                </c:pt>
                <c:pt idx="1167">
                  <c:v>510.75</c:v>
                </c:pt>
                <c:pt idx="1168">
                  <c:v>510.75</c:v>
                </c:pt>
                <c:pt idx="1169">
                  <c:v>510.75</c:v>
                </c:pt>
                <c:pt idx="1170">
                  <c:v>510.75</c:v>
                </c:pt>
                <c:pt idx="1171">
                  <c:v>510.75</c:v>
                </c:pt>
                <c:pt idx="1172">
                  <c:v>510.75</c:v>
                </c:pt>
                <c:pt idx="1173">
                  <c:v>510.75</c:v>
                </c:pt>
                <c:pt idx="1174">
                  <c:v>510.75</c:v>
                </c:pt>
                <c:pt idx="1175">
                  <c:v>510.75</c:v>
                </c:pt>
                <c:pt idx="1176">
                  <c:v>510.75</c:v>
                </c:pt>
                <c:pt idx="1177">
                  <c:v>510.75</c:v>
                </c:pt>
                <c:pt idx="1178">
                  <c:v>510.75</c:v>
                </c:pt>
                <c:pt idx="1179">
                  <c:v>510.75</c:v>
                </c:pt>
                <c:pt idx="1180">
                  <c:v>510.75</c:v>
                </c:pt>
                <c:pt idx="1181">
                  <c:v>510.75</c:v>
                </c:pt>
                <c:pt idx="1182">
                  <c:v>510.75</c:v>
                </c:pt>
                <c:pt idx="1183">
                  <c:v>510.75</c:v>
                </c:pt>
                <c:pt idx="1184">
                  <c:v>510.75</c:v>
                </c:pt>
                <c:pt idx="1185">
                  <c:v>510.75</c:v>
                </c:pt>
                <c:pt idx="1186">
                  <c:v>510.75</c:v>
                </c:pt>
                <c:pt idx="1187">
                  <c:v>510.75</c:v>
                </c:pt>
                <c:pt idx="1188">
                  <c:v>510.75</c:v>
                </c:pt>
                <c:pt idx="1189">
                  <c:v>510.75</c:v>
                </c:pt>
                <c:pt idx="1190">
                  <c:v>510.75</c:v>
                </c:pt>
                <c:pt idx="1191">
                  <c:v>510.75</c:v>
                </c:pt>
                <c:pt idx="1192">
                  <c:v>510.75</c:v>
                </c:pt>
                <c:pt idx="1193">
                  <c:v>510.75</c:v>
                </c:pt>
                <c:pt idx="1194">
                  <c:v>510.75</c:v>
                </c:pt>
                <c:pt idx="1195">
                  <c:v>510.75</c:v>
                </c:pt>
                <c:pt idx="1196">
                  <c:v>510.75</c:v>
                </c:pt>
                <c:pt idx="1197">
                  <c:v>510.75</c:v>
                </c:pt>
                <c:pt idx="1198">
                  <c:v>510.75</c:v>
                </c:pt>
                <c:pt idx="1199">
                  <c:v>510.75</c:v>
                </c:pt>
                <c:pt idx="1200">
                  <c:v>510.75</c:v>
                </c:pt>
                <c:pt idx="1201">
                  <c:v>510.75</c:v>
                </c:pt>
                <c:pt idx="1202">
                  <c:v>510.75</c:v>
                </c:pt>
                <c:pt idx="1203">
                  <c:v>510.75</c:v>
                </c:pt>
                <c:pt idx="1204">
                  <c:v>510.75</c:v>
                </c:pt>
                <c:pt idx="1205">
                  <c:v>501.75</c:v>
                </c:pt>
                <c:pt idx="1206">
                  <c:v>501.75</c:v>
                </c:pt>
                <c:pt idx="1207">
                  <c:v>501.75</c:v>
                </c:pt>
                <c:pt idx="1208">
                  <c:v>501.75</c:v>
                </c:pt>
                <c:pt idx="1209">
                  <c:v>501.75</c:v>
                </c:pt>
                <c:pt idx="1210">
                  <c:v>501.75</c:v>
                </c:pt>
                <c:pt idx="1211">
                  <c:v>501.75</c:v>
                </c:pt>
                <c:pt idx="1212">
                  <c:v>501.75</c:v>
                </c:pt>
                <c:pt idx="1213">
                  <c:v>501.75</c:v>
                </c:pt>
                <c:pt idx="1214">
                  <c:v>501.75</c:v>
                </c:pt>
                <c:pt idx="1215">
                  <c:v>501.75</c:v>
                </c:pt>
                <c:pt idx="1216">
                  <c:v>501.75</c:v>
                </c:pt>
                <c:pt idx="1217">
                  <c:v>501.75</c:v>
                </c:pt>
                <c:pt idx="1218">
                  <c:v>501.75</c:v>
                </c:pt>
                <c:pt idx="1219">
                  <c:v>501.75</c:v>
                </c:pt>
                <c:pt idx="1220">
                  <c:v>501.75</c:v>
                </c:pt>
                <c:pt idx="1221">
                  <c:v>501.75</c:v>
                </c:pt>
                <c:pt idx="1222">
                  <c:v>501.75</c:v>
                </c:pt>
                <c:pt idx="1223">
                  <c:v>501.75</c:v>
                </c:pt>
                <c:pt idx="1224">
                  <c:v>501.75</c:v>
                </c:pt>
                <c:pt idx="1225">
                  <c:v>501.75</c:v>
                </c:pt>
                <c:pt idx="1226">
                  <c:v>501.75</c:v>
                </c:pt>
                <c:pt idx="1227">
                  <c:v>501.75</c:v>
                </c:pt>
                <c:pt idx="1228">
                  <c:v>501.75</c:v>
                </c:pt>
                <c:pt idx="1229">
                  <c:v>501.75</c:v>
                </c:pt>
                <c:pt idx="1230">
                  <c:v>501.75</c:v>
                </c:pt>
                <c:pt idx="1231">
                  <c:v>501.75</c:v>
                </c:pt>
                <c:pt idx="1232">
                  <c:v>501.75</c:v>
                </c:pt>
                <c:pt idx="1233">
                  <c:v>501.75</c:v>
                </c:pt>
                <c:pt idx="1234">
                  <c:v>501.75</c:v>
                </c:pt>
                <c:pt idx="1235">
                  <c:v>501.75</c:v>
                </c:pt>
                <c:pt idx="1236">
                  <c:v>501.75</c:v>
                </c:pt>
                <c:pt idx="1237">
                  <c:v>501.75</c:v>
                </c:pt>
                <c:pt idx="1238">
                  <c:v>501.75</c:v>
                </c:pt>
                <c:pt idx="1239">
                  <c:v>501.75</c:v>
                </c:pt>
                <c:pt idx="1240">
                  <c:v>501.75</c:v>
                </c:pt>
                <c:pt idx="1241">
                  <c:v>501.75</c:v>
                </c:pt>
                <c:pt idx="1242">
                  <c:v>501.75</c:v>
                </c:pt>
                <c:pt idx="1243">
                  <c:v>501.75</c:v>
                </c:pt>
                <c:pt idx="1244">
                  <c:v>501.75</c:v>
                </c:pt>
                <c:pt idx="1245">
                  <c:v>501.75</c:v>
                </c:pt>
                <c:pt idx="1246">
                  <c:v>501.75</c:v>
                </c:pt>
                <c:pt idx="1247">
                  <c:v>501.75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91-4BEB-B0A7-2E0B665B9B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Thailand FOB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Sheet1!$A$2691:$A$3938</c:f>
              <c:numCache>
                <c:formatCode>m/d/yyyy</c:formatCode>
                <c:ptCount val="124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43836</c:v>
                </c:pt>
                <c:pt idx="5">
                  <c:v>43837</c:v>
                </c:pt>
                <c:pt idx="6">
                  <c:v>43838</c:v>
                </c:pt>
                <c:pt idx="7">
                  <c:v>43839</c:v>
                </c:pt>
                <c:pt idx="8">
                  <c:v>43840</c:v>
                </c:pt>
                <c:pt idx="9">
                  <c:v>43843</c:v>
                </c:pt>
                <c:pt idx="10">
                  <c:v>43844</c:v>
                </c:pt>
                <c:pt idx="11">
                  <c:v>43845</c:v>
                </c:pt>
                <c:pt idx="12">
                  <c:v>43846</c:v>
                </c:pt>
                <c:pt idx="13">
                  <c:v>43847</c:v>
                </c:pt>
                <c:pt idx="14">
                  <c:v>43850</c:v>
                </c:pt>
                <c:pt idx="15">
                  <c:v>43851</c:v>
                </c:pt>
                <c:pt idx="16">
                  <c:v>43852</c:v>
                </c:pt>
                <c:pt idx="17">
                  <c:v>43853</c:v>
                </c:pt>
                <c:pt idx="18">
                  <c:v>43854</c:v>
                </c:pt>
                <c:pt idx="19">
                  <c:v>43857</c:v>
                </c:pt>
                <c:pt idx="20">
                  <c:v>43858</c:v>
                </c:pt>
                <c:pt idx="21">
                  <c:v>43859</c:v>
                </c:pt>
                <c:pt idx="22">
                  <c:v>43860</c:v>
                </c:pt>
                <c:pt idx="23">
                  <c:v>43861</c:v>
                </c:pt>
                <c:pt idx="24">
                  <c:v>43864</c:v>
                </c:pt>
                <c:pt idx="25">
                  <c:v>43865</c:v>
                </c:pt>
                <c:pt idx="26">
                  <c:v>43866</c:v>
                </c:pt>
                <c:pt idx="27">
                  <c:v>43867</c:v>
                </c:pt>
                <c:pt idx="28">
                  <c:v>43868</c:v>
                </c:pt>
                <c:pt idx="29">
                  <c:v>43871</c:v>
                </c:pt>
                <c:pt idx="30">
                  <c:v>43872</c:v>
                </c:pt>
                <c:pt idx="31">
                  <c:v>43873</c:v>
                </c:pt>
                <c:pt idx="32">
                  <c:v>43874</c:v>
                </c:pt>
                <c:pt idx="33">
                  <c:v>43875</c:v>
                </c:pt>
                <c:pt idx="34">
                  <c:v>43876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43885</c:v>
                </c:pt>
                <c:pt idx="42">
                  <c:v>43886</c:v>
                </c:pt>
                <c:pt idx="43">
                  <c:v>43887</c:v>
                </c:pt>
                <c:pt idx="44">
                  <c:v>43888</c:v>
                </c:pt>
                <c:pt idx="45">
                  <c:v>43889</c:v>
                </c:pt>
                <c:pt idx="46">
                  <c:v>43890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43899</c:v>
                </c:pt>
                <c:pt idx="54">
                  <c:v>43900</c:v>
                </c:pt>
                <c:pt idx="55">
                  <c:v>43901</c:v>
                </c:pt>
                <c:pt idx="56">
                  <c:v>43902</c:v>
                </c:pt>
                <c:pt idx="57">
                  <c:v>43903</c:v>
                </c:pt>
                <c:pt idx="58">
                  <c:v>43904</c:v>
                </c:pt>
                <c:pt idx="59">
                  <c:v>43906</c:v>
                </c:pt>
                <c:pt idx="60">
                  <c:v>43907</c:v>
                </c:pt>
                <c:pt idx="61">
                  <c:v>43908</c:v>
                </c:pt>
                <c:pt idx="62">
                  <c:v>43909</c:v>
                </c:pt>
                <c:pt idx="63">
                  <c:v>43910</c:v>
                </c:pt>
                <c:pt idx="64">
                  <c:v>43911</c:v>
                </c:pt>
                <c:pt idx="65">
                  <c:v>43913</c:v>
                </c:pt>
                <c:pt idx="66">
                  <c:v>43914</c:v>
                </c:pt>
                <c:pt idx="67">
                  <c:v>43915</c:v>
                </c:pt>
                <c:pt idx="68">
                  <c:v>43916</c:v>
                </c:pt>
                <c:pt idx="69">
                  <c:v>43917</c:v>
                </c:pt>
                <c:pt idx="70">
                  <c:v>43918</c:v>
                </c:pt>
                <c:pt idx="71">
                  <c:v>43920</c:v>
                </c:pt>
                <c:pt idx="72">
                  <c:v>43921</c:v>
                </c:pt>
                <c:pt idx="73">
                  <c:v>43922</c:v>
                </c:pt>
                <c:pt idx="74">
                  <c:v>43923</c:v>
                </c:pt>
                <c:pt idx="75">
                  <c:v>43924</c:v>
                </c:pt>
                <c:pt idx="76">
                  <c:v>43925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43941</c:v>
                </c:pt>
                <c:pt idx="89">
                  <c:v>43942</c:v>
                </c:pt>
                <c:pt idx="90">
                  <c:v>43943</c:v>
                </c:pt>
                <c:pt idx="91">
                  <c:v>43944</c:v>
                </c:pt>
                <c:pt idx="92">
                  <c:v>43945</c:v>
                </c:pt>
                <c:pt idx="93">
                  <c:v>43946</c:v>
                </c:pt>
                <c:pt idx="94">
                  <c:v>43948</c:v>
                </c:pt>
                <c:pt idx="95">
                  <c:v>43949</c:v>
                </c:pt>
                <c:pt idx="96">
                  <c:v>43950</c:v>
                </c:pt>
                <c:pt idx="97">
                  <c:v>43951</c:v>
                </c:pt>
                <c:pt idx="98">
                  <c:v>43952</c:v>
                </c:pt>
                <c:pt idx="99">
                  <c:v>43953</c:v>
                </c:pt>
                <c:pt idx="100">
                  <c:v>43955</c:v>
                </c:pt>
                <c:pt idx="101">
                  <c:v>43956</c:v>
                </c:pt>
                <c:pt idx="102">
                  <c:v>43957</c:v>
                </c:pt>
                <c:pt idx="103">
                  <c:v>43958</c:v>
                </c:pt>
                <c:pt idx="104">
                  <c:v>43959</c:v>
                </c:pt>
                <c:pt idx="105">
                  <c:v>43960</c:v>
                </c:pt>
                <c:pt idx="106">
                  <c:v>43962</c:v>
                </c:pt>
                <c:pt idx="107">
                  <c:v>43963</c:v>
                </c:pt>
                <c:pt idx="108">
                  <c:v>43964</c:v>
                </c:pt>
                <c:pt idx="109">
                  <c:v>43965</c:v>
                </c:pt>
                <c:pt idx="110">
                  <c:v>43966</c:v>
                </c:pt>
                <c:pt idx="111">
                  <c:v>43967</c:v>
                </c:pt>
                <c:pt idx="112">
                  <c:v>43969</c:v>
                </c:pt>
                <c:pt idx="113">
                  <c:v>43970</c:v>
                </c:pt>
                <c:pt idx="114">
                  <c:v>43971</c:v>
                </c:pt>
                <c:pt idx="115">
                  <c:v>43972</c:v>
                </c:pt>
                <c:pt idx="116">
                  <c:v>43973</c:v>
                </c:pt>
                <c:pt idx="117">
                  <c:v>43974</c:v>
                </c:pt>
                <c:pt idx="118">
                  <c:v>43976</c:v>
                </c:pt>
                <c:pt idx="119">
                  <c:v>43977</c:v>
                </c:pt>
                <c:pt idx="120">
                  <c:v>43978</c:v>
                </c:pt>
                <c:pt idx="121">
                  <c:v>43979</c:v>
                </c:pt>
                <c:pt idx="122">
                  <c:v>43980</c:v>
                </c:pt>
                <c:pt idx="123">
                  <c:v>43981</c:v>
                </c:pt>
                <c:pt idx="124">
                  <c:v>43983</c:v>
                </c:pt>
                <c:pt idx="125">
                  <c:v>43984</c:v>
                </c:pt>
                <c:pt idx="126">
                  <c:v>43985</c:v>
                </c:pt>
                <c:pt idx="127">
                  <c:v>43986</c:v>
                </c:pt>
                <c:pt idx="128">
                  <c:v>43987</c:v>
                </c:pt>
                <c:pt idx="129">
                  <c:v>43988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43997</c:v>
                </c:pt>
                <c:pt idx="137">
                  <c:v>43998</c:v>
                </c:pt>
                <c:pt idx="138">
                  <c:v>43999</c:v>
                </c:pt>
                <c:pt idx="139">
                  <c:v>44000</c:v>
                </c:pt>
                <c:pt idx="140">
                  <c:v>44001</c:v>
                </c:pt>
                <c:pt idx="141">
                  <c:v>44002</c:v>
                </c:pt>
                <c:pt idx="142">
                  <c:v>44004</c:v>
                </c:pt>
                <c:pt idx="143">
                  <c:v>44005</c:v>
                </c:pt>
                <c:pt idx="144">
                  <c:v>44006</c:v>
                </c:pt>
                <c:pt idx="145">
                  <c:v>44007</c:v>
                </c:pt>
                <c:pt idx="146">
                  <c:v>44008</c:v>
                </c:pt>
                <c:pt idx="147">
                  <c:v>44009</c:v>
                </c:pt>
                <c:pt idx="148">
                  <c:v>44011</c:v>
                </c:pt>
                <c:pt idx="149">
                  <c:v>44012</c:v>
                </c:pt>
                <c:pt idx="150">
                  <c:v>44013</c:v>
                </c:pt>
                <c:pt idx="151">
                  <c:v>44014</c:v>
                </c:pt>
                <c:pt idx="152">
                  <c:v>44015</c:v>
                </c:pt>
                <c:pt idx="153">
                  <c:v>44016</c:v>
                </c:pt>
                <c:pt idx="154">
                  <c:v>44018</c:v>
                </c:pt>
                <c:pt idx="155">
                  <c:v>44019</c:v>
                </c:pt>
                <c:pt idx="156">
                  <c:v>44020</c:v>
                </c:pt>
                <c:pt idx="157">
                  <c:v>44021</c:v>
                </c:pt>
                <c:pt idx="158">
                  <c:v>44022</c:v>
                </c:pt>
                <c:pt idx="159">
                  <c:v>44025</c:v>
                </c:pt>
                <c:pt idx="160">
                  <c:v>44026</c:v>
                </c:pt>
                <c:pt idx="161">
                  <c:v>44027</c:v>
                </c:pt>
                <c:pt idx="162">
                  <c:v>44028</c:v>
                </c:pt>
                <c:pt idx="163">
                  <c:v>44029</c:v>
                </c:pt>
                <c:pt idx="164">
                  <c:v>44032</c:v>
                </c:pt>
                <c:pt idx="165">
                  <c:v>44033</c:v>
                </c:pt>
                <c:pt idx="166">
                  <c:v>44034</c:v>
                </c:pt>
                <c:pt idx="167">
                  <c:v>44035</c:v>
                </c:pt>
                <c:pt idx="168">
                  <c:v>44036</c:v>
                </c:pt>
                <c:pt idx="169">
                  <c:v>44039</c:v>
                </c:pt>
                <c:pt idx="170">
                  <c:v>44040</c:v>
                </c:pt>
                <c:pt idx="171">
                  <c:v>44041</c:v>
                </c:pt>
                <c:pt idx="172">
                  <c:v>44042</c:v>
                </c:pt>
                <c:pt idx="173">
                  <c:v>44043</c:v>
                </c:pt>
                <c:pt idx="174">
                  <c:v>44044</c:v>
                </c:pt>
                <c:pt idx="175">
                  <c:v>44046</c:v>
                </c:pt>
                <c:pt idx="176">
                  <c:v>44047</c:v>
                </c:pt>
                <c:pt idx="177">
                  <c:v>44048</c:v>
                </c:pt>
                <c:pt idx="178">
                  <c:v>44049</c:v>
                </c:pt>
                <c:pt idx="179">
                  <c:v>44050</c:v>
                </c:pt>
                <c:pt idx="180">
                  <c:v>44051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44058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44074</c:v>
                </c:pt>
                <c:pt idx="200">
                  <c:v>44075</c:v>
                </c:pt>
                <c:pt idx="201">
                  <c:v>44076</c:v>
                </c:pt>
                <c:pt idx="202">
                  <c:v>44077</c:v>
                </c:pt>
                <c:pt idx="203">
                  <c:v>44078</c:v>
                </c:pt>
                <c:pt idx="204">
                  <c:v>44079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44088</c:v>
                </c:pt>
                <c:pt idx="212">
                  <c:v>44089</c:v>
                </c:pt>
                <c:pt idx="213">
                  <c:v>44090</c:v>
                </c:pt>
                <c:pt idx="214">
                  <c:v>44091</c:v>
                </c:pt>
                <c:pt idx="215">
                  <c:v>44092</c:v>
                </c:pt>
                <c:pt idx="216">
                  <c:v>44093</c:v>
                </c:pt>
                <c:pt idx="217">
                  <c:v>44095</c:v>
                </c:pt>
                <c:pt idx="218">
                  <c:v>44096</c:v>
                </c:pt>
                <c:pt idx="219">
                  <c:v>44097</c:v>
                </c:pt>
                <c:pt idx="220">
                  <c:v>44098</c:v>
                </c:pt>
                <c:pt idx="221">
                  <c:v>44099</c:v>
                </c:pt>
                <c:pt idx="222">
                  <c:v>44100</c:v>
                </c:pt>
                <c:pt idx="223">
                  <c:v>44102</c:v>
                </c:pt>
                <c:pt idx="224">
                  <c:v>44103</c:v>
                </c:pt>
                <c:pt idx="225">
                  <c:v>44104</c:v>
                </c:pt>
                <c:pt idx="226">
                  <c:v>44105</c:v>
                </c:pt>
                <c:pt idx="227">
                  <c:v>44106</c:v>
                </c:pt>
                <c:pt idx="228">
                  <c:v>44107</c:v>
                </c:pt>
                <c:pt idx="229">
                  <c:v>44109</c:v>
                </c:pt>
                <c:pt idx="230">
                  <c:v>44110</c:v>
                </c:pt>
                <c:pt idx="231">
                  <c:v>44111</c:v>
                </c:pt>
                <c:pt idx="232">
                  <c:v>44112</c:v>
                </c:pt>
                <c:pt idx="233">
                  <c:v>44113</c:v>
                </c:pt>
                <c:pt idx="234">
                  <c:v>44114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44130</c:v>
                </c:pt>
                <c:pt idx="248">
                  <c:v>44131</c:v>
                </c:pt>
                <c:pt idx="249">
                  <c:v>44132</c:v>
                </c:pt>
                <c:pt idx="250">
                  <c:v>44133</c:v>
                </c:pt>
                <c:pt idx="251">
                  <c:v>44134</c:v>
                </c:pt>
                <c:pt idx="252">
                  <c:v>44135</c:v>
                </c:pt>
                <c:pt idx="253">
                  <c:v>44137</c:v>
                </c:pt>
                <c:pt idx="254">
                  <c:v>44138</c:v>
                </c:pt>
                <c:pt idx="255">
                  <c:v>44139</c:v>
                </c:pt>
                <c:pt idx="256">
                  <c:v>44140</c:v>
                </c:pt>
                <c:pt idx="257">
                  <c:v>44141</c:v>
                </c:pt>
                <c:pt idx="258">
                  <c:v>44142</c:v>
                </c:pt>
                <c:pt idx="259">
                  <c:v>44144</c:v>
                </c:pt>
                <c:pt idx="260">
                  <c:v>44145</c:v>
                </c:pt>
                <c:pt idx="261">
                  <c:v>44146</c:v>
                </c:pt>
                <c:pt idx="262">
                  <c:v>44147</c:v>
                </c:pt>
                <c:pt idx="263">
                  <c:v>44148</c:v>
                </c:pt>
                <c:pt idx="264">
                  <c:v>44149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44165</c:v>
                </c:pt>
                <c:pt idx="278">
                  <c:v>44166</c:v>
                </c:pt>
                <c:pt idx="279">
                  <c:v>44167</c:v>
                </c:pt>
                <c:pt idx="280">
                  <c:v>44168</c:v>
                </c:pt>
                <c:pt idx="281">
                  <c:v>44169</c:v>
                </c:pt>
                <c:pt idx="282">
                  <c:v>44170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44179</c:v>
                </c:pt>
                <c:pt idx="290">
                  <c:v>44180</c:v>
                </c:pt>
                <c:pt idx="291">
                  <c:v>44181</c:v>
                </c:pt>
                <c:pt idx="292">
                  <c:v>44182</c:v>
                </c:pt>
                <c:pt idx="293">
                  <c:v>44183</c:v>
                </c:pt>
                <c:pt idx="294">
                  <c:v>44184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44193</c:v>
                </c:pt>
                <c:pt idx="301">
                  <c:v>44194</c:v>
                </c:pt>
                <c:pt idx="302">
                  <c:v>44195</c:v>
                </c:pt>
                <c:pt idx="303">
                  <c:v>44196</c:v>
                </c:pt>
                <c:pt idx="304">
                  <c:v>44197</c:v>
                </c:pt>
                <c:pt idx="305">
                  <c:v>44198</c:v>
                </c:pt>
                <c:pt idx="306">
                  <c:v>44200</c:v>
                </c:pt>
                <c:pt idx="307">
                  <c:v>44201</c:v>
                </c:pt>
                <c:pt idx="308">
                  <c:v>44202</c:v>
                </c:pt>
                <c:pt idx="309">
                  <c:v>44203</c:v>
                </c:pt>
                <c:pt idx="310">
                  <c:v>44204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44214</c:v>
                </c:pt>
                <c:pt idx="317">
                  <c:v>44215</c:v>
                </c:pt>
                <c:pt idx="318">
                  <c:v>44216</c:v>
                </c:pt>
                <c:pt idx="319">
                  <c:v>44217</c:v>
                </c:pt>
                <c:pt idx="320">
                  <c:v>44218</c:v>
                </c:pt>
                <c:pt idx="321">
                  <c:v>44221</c:v>
                </c:pt>
                <c:pt idx="322">
                  <c:v>44222</c:v>
                </c:pt>
                <c:pt idx="323">
                  <c:v>44223</c:v>
                </c:pt>
                <c:pt idx="324">
                  <c:v>44224</c:v>
                </c:pt>
                <c:pt idx="325">
                  <c:v>44225</c:v>
                </c:pt>
                <c:pt idx="326">
                  <c:v>44226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44235</c:v>
                </c:pt>
                <c:pt idx="333">
                  <c:v>44236</c:v>
                </c:pt>
                <c:pt idx="334">
                  <c:v>44237</c:v>
                </c:pt>
                <c:pt idx="335">
                  <c:v>44238</c:v>
                </c:pt>
                <c:pt idx="336">
                  <c:v>44239</c:v>
                </c:pt>
                <c:pt idx="337">
                  <c:v>44242</c:v>
                </c:pt>
                <c:pt idx="338">
                  <c:v>44243</c:v>
                </c:pt>
                <c:pt idx="339">
                  <c:v>44244</c:v>
                </c:pt>
                <c:pt idx="340">
                  <c:v>44245</c:v>
                </c:pt>
                <c:pt idx="341">
                  <c:v>44246</c:v>
                </c:pt>
                <c:pt idx="342">
                  <c:v>44249</c:v>
                </c:pt>
                <c:pt idx="343">
                  <c:v>44250</c:v>
                </c:pt>
                <c:pt idx="344">
                  <c:v>44251</c:v>
                </c:pt>
                <c:pt idx="345">
                  <c:v>44252</c:v>
                </c:pt>
                <c:pt idx="346">
                  <c:v>44253</c:v>
                </c:pt>
                <c:pt idx="347">
                  <c:v>44256</c:v>
                </c:pt>
                <c:pt idx="348">
                  <c:v>44257</c:v>
                </c:pt>
                <c:pt idx="349">
                  <c:v>44258</c:v>
                </c:pt>
                <c:pt idx="350">
                  <c:v>44259</c:v>
                </c:pt>
                <c:pt idx="351">
                  <c:v>44260</c:v>
                </c:pt>
                <c:pt idx="352">
                  <c:v>44263</c:v>
                </c:pt>
                <c:pt idx="353">
                  <c:v>44264</c:v>
                </c:pt>
                <c:pt idx="354">
                  <c:v>44265</c:v>
                </c:pt>
                <c:pt idx="355">
                  <c:v>44266</c:v>
                </c:pt>
                <c:pt idx="356">
                  <c:v>44267</c:v>
                </c:pt>
                <c:pt idx="357">
                  <c:v>44270</c:v>
                </c:pt>
                <c:pt idx="358">
                  <c:v>44271</c:v>
                </c:pt>
                <c:pt idx="359">
                  <c:v>44272</c:v>
                </c:pt>
                <c:pt idx="360">
                  <c:v>44273</c:v>
                </c:pt>
                <c:pt idx="361">
                  <c:v>44274</c:v>
                </c:pt>
                <c:pt idx="362">
                  <c:v>44277</c:v>
                </c:pt>
                <c:pt idx="363">
                  <c:v>44278</c:v>
                </c:pt>
                <c:pt idx="364">
                  <c:v>44279</c:v>
                </c:pt>
                <c:pt idx="365">
                  <c:v>44280</c:v>
                </c:pt>
                <c:pt idx="366">
                  <c:v>44281</c:v>
                </c:pt>
                <c:pt idx="367">
                  <c:v>44284</c:v>
                </c:pt>
                <c:pt idx="368">
                  <c:v>44285</c:v>
                </c:pt>
                <c:pt idx="369">
                  <c:v>44286</c:v>
                </c:pt>
                <c:pt idx="370">
                  <c:v>44287</c:v>
                </c:pt>
                <c:pt idx="371">
                  <c:v>44288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44298</c:v>
                </c:pt>
                <c:pt idx="378">
                  <c:v>44299</c:v>
                </c:pt>
                <c:pt idx="379">
                  <c:v>44300</c:v>
                </c:pt>
                <c:pt idx="380">
                  <c:v>44301</c:v>
                </c:pt>
                <c:pt idx="381">
                  <c:v>44302</c:v>
                </c:pt>
                <c:pt idx="382">
                  <c:v>44305</c:v>
                </c:pt>
                <c:pt idx="383">
                  <c:v>44306</c:v>
                </c:pt>
                <c:pt idx="384">
                  <c:v>44307</c:v>
                </c:pt>
                <c:pt idx="385">
                  <c:v>44308</c:v>
                </c:pt>
                <c:pt idx="386">
                  <c:v>44309</c:v>
                </c:pt>
                <c:pt idx="387">
                  <c:v>44312</c:v>
                </c:pt>
                <c:pt idx="388">
                  <c:v>44313</c:v>
                </c:pt>
                <c:pt idx="389">
                  <c:v>44314</c:v>
                </c:pt>
                <c:pt idx="390">
                  <c:v>44315</c:v>
                </c:pt>
                <c:pt idx="391">
                  <c:v>44316</c:v>
                </c:pt>
                <c:pt idx="392">
                  <c:v>44317</c:v>
                </c:pt>
                <c:pt idx="393">
                  <c:v>44319</c:v>
                </c:pt>
                <c:pt idx="394">
                  <c:v>44320</c:v>
                </c:pt>
                <c:pt idx="395">
                  <c:v>44321</c:v>
                </c:pt>
                <c:pt idx="396">
                  <c:v>44322</c:v>
                </c:pt>
                <c:pt idx="397">
                  <c:v>44323</c:v>
                </c:pt>
                <c:pt idx="398">
                  <c:v>44326</c:v>
                </c:pt>
                <c:pt idx="399">
                  <c:v>44327</c:v>
                </c:pt>
                <c:pt idx="400">
                  <c:v>44328</c:v>
                </c:pt>
                <c:pt idx="401">
                  <c:v>44329</c:v>
                </c:pt>
                <c:pt idx="402">
                  <c:v>44330</c:v>
                </c:pt>
                <c:pt idx="403">
                  <c:v>44333</c:v>
                </c:pt>
                <c:pt idx="404">
                  <c:v>44334</c:v>
                </c:pt>
                <c:pt idx="405">
                  <c:v>44335</c:v>
                </c:pt>
                <c:pt idx="406">
                  <c:v>44336</c:v>
                </c:pt>
                <c:pt idx="407">
                  <c:v>44337</c:v>
                </c:pt>
                <c:pt idx="408">
                  <c:v>44340</c:v>
                </c:pt>
                <c:pt idx="409">
                  <c:v>44341</c:v>
                </c:pt>
                <c:pt idx="410">
                  <c:v>44342</c:v>
                </c:pt>
                <c:pt idx="411">
                  <c:v>44343</c:v>
                </c:pt>
                <c:pt idx="412">
                  <c:v>44344</c:v>
                </c:pt>
                <c:pt idx="413">
                  <c:v>44347</c:v>
                </c:pt>
                <c:pt idx="414">
                  <c:v>44348</c:v>
                </c:pt>
                <c:pt idx="415">
                  <c:v>44349</c:v>
                </c:pt>
                <c:pt idx="416">
                  <c:v>44350</c:v>
                </c:pt>
                <c:pt idx="417">
                  <c:v>44351</c:v>
                </c:pt>
                <c:pt idx="418">
                  <c:v>44354</c:v>
                </c:pt>
                <c:pt idx="419">
                  <c:v>44355</c:v>
                </c:pt>
                <c:pt idx="420">
                  <c:v>44356</c:v>
                </c:pt>
                <c:pt idx="421">
                  <c:v>44357</c:v>
                </c:pt>
                <c:pt idx="422">
                  <c:v>44358</c:v>
                </c:pt>
                <c:pt idx="423">
                  <c:v>44361</c:v>
                </c:pt>
                <c:pt idx="424">
                  <c:v>44362</c:v>
                </c:pt>
                <c:pt idx="425">
                  <c:v>44363</c:v>
                </c:pt>
                <c:pt idx="426">
                  <c:v>44364</c:v>
                </c:pt>
                <c:pt idx="427">
                  <c:v>44365</c:v>
                </c:pt>
                <c:pt idx="428">
                  <c:v>44368</c:v>
                </c:pt>
                <c:pt idx="429">
                  <c:v>44369</c:v>
                </c:pt>
                <c:pt idx="430">
                  <c:v>44370</c:v>
                </c:pt>
                <c:pt idx="431">
                  <c:v>44371</c:v>
                </c:pt>
                <c:pt idx="432">
                  <c:v>44372</c:v>
                </c:pt>
                <c:pt idx="433">
                  <c:v>44375</c:v>
                </c:pt>
                <c:pt idx="434">
                  <c:v>44376</c:v>
                </c:pt>
                <c:pt idx="435">
                  <c:v>44377</c:v>
                </c:pt>
                <c:pt idx="436">
                  <c:v>44378</c:v>
                </c:pt>
                <c:pt idx="437">
                  <c:v>44379</c:v>
                </c:pt>
                <c:pt idx="438">
                  <c:v>44380</c:v>
                </c:pt>
                <c:pt idx="439">
                  <c:v>44382</c:v>
                </c:pt>
                <c:pt idx="440">
                  <c:v>44383</c:v>
                </c:pt>
                <c:pt idx="441">
                  <c:v>44384</c:v>
                </c:pt>
                <c:pt idx="442">
                  <c:v>44385</c:v>
                </c:pt>
                <c:pt idx="443">
                  <c:v>44386</c:v>
                </c:pt>
                <c:pt idx="444">
                  <c:v>44387</c:v>
                </c:pt>
                <c:pt idx="445">
                  <c:v>44389</c:v>
                </c:pt>
                <c:pt idx="446">
                  <c:v>44390</c:v>
                </c:pt>
                <c:pt idx="447">
                  <c:v>44391</c:v>
                </c:pt>
                <c:pt idx="448">
                  <c:v>44392</c:v>
                </c:pt>
                <c:pt idx="449">
                  <c:v>44393</c:v>
                </c:pt>
                <c:pt idx="450">
                  <c:v>44396</c:v>
                </c:pt>
                <c:pt idx="451">
                  <c:v>44397</c:v>
                </c:pt>
                <c:pt idx="452">
                  <c:v>44398</c:v>
                </c:pt>
                <c:pt idx="453">
                  <c:v>44399</c:v>
                </c:pt>
                <c:pt idx="454">
                  <c:v>44400</c:v>
                </c:pt>
                <c:pt idx="455">
                  <c:v>44403</c:v>
                </c:pt>
                <c:pt idx="456">
                  <c:v>44404</c:v>
                </c:pt>
                <c:pt idx="457">
                  <c:v>44405</c:v>
                </c:pt>
                <c:pt idx="458">
                  <c:v>44406</c:v>
                </c:pt>
                <c:pt idx="459">
                  <c:v>44407</c:v>
                </c:pt>
                <c:pt idx="460">
                  <c:v>44410</c:v>
                </c:pt>
                <c:pt idx="461">
                  <c:v>44411</c:v>
                </c:pt>
                <c:pt idx="462">
                  <c:v>44412</c:v>
                </c:pt>
                <c:pt idx="463">
                  <c:v>44413</c:v>
                </c:pt>
                <c:pt idx="464">
                  <c:v>44414</c:v>
                </c:pt>
                <c:pt idx="465">
                  <c:v>44417</c:v>
                </c:pt>
                <c:pt idx="466">
                  <c:v>44418</c:v>
                </c:pt>
                <c:pt idx="467">
                  <c:v>44419</c:v>
                </c:pt>
                <c:pt idx="468">
                  <c:v>44420</c:v>
                </c:pt>
                <c:pt idx="469">
                  <c:v>44421</c:v>
                </c:pt>
                <c:pt idx="470">
                  <c:v>44424</c:v>
                </c:pt>
                <c:pt idx="471">
                  <c:v>44425</c:v>
                </c:pt>
                <c:pt idx="472">
                  <c:v>44426</c:v>
                </c:pt>
                <c:pt idx="473">
                  <c:v>44427</c:v>
                </c:pt>
                <c:pt idx="474">
                  <c:v>44428</c:v>
                </c:pt>
                <c:pt idx="475">
                  <c:v>44431</c:v>
                </c:pt>
                <c:pt idx="476">
                  <c:v>44432</c:v>
                </c:pt>
                <c:pt idx="477">
                  <c:v>44433</c:v>
                </c:pt>
                <c:pt idx="478">
                  <c:v>44434</c:v>
                </c:pt>
                <c:pt idx="479">
                  <c:v>44435</c:v>
                </c:pt>
                <c:pt idx="480">
                  <c:v>44438</c:v>
                </c:pt>
                <c:pt idx="481">
                  <c:v>44439</c:v>
                </c:pt>
                <c:pt idx="482">
                  <c:v>44440</c:v>
                </c:pt>
                <c:pt idx="483">
                  <c:v>44441</c:v>
                </c:pt>
                <c:pt idx="484">
                  <c:v>44442</c:v>
                </c:pt>
                <c:pt idx="485">
                  <c:v>44445</c:v>
                </c:pt>
                <c:pt idx="486">
                  <c:v>44446</c:v>
                </c:pt>
                <c:pt idx="487">
                  <c:v>44447</c:v>
                </c:pt>
                <c:pt idx="488">
                  <c:v>44448</c:v>
                </c:pt>
                <c:pt idx="489">
                  <c:v>44449</c:v>
                </c:pt>
                <c:pt idx="490">
                  <c:v>44452</c:v>
                </c:pt>
                <c:pt idx="491">
                  <c:v>44453</c:v>
                </c:pt>
                <c:pt idx="492">
                  <c:v>44454</c:v>
                </c:pt>
                <c:pt idx="493">
                  <c:v>44455</c:v>
                </c:pt>
                <c:pt idx="494">
                  <c:v>44456</c:v>
                </c:pt>
                <c:pt idx="495">
                  <c:v>44459</c:v>
                </c:pt>
                <c:pt idx="496">
                  <c:v>44460</c:v>
                </c:pt>
                <c:pt idx="497">
                  <c:v>44461</c:v>
                </c:pt>
                <c:pt idx="498">
                  <c:v>44462</c:v>
                </c:pt>
                <c:pt idx="499">
                  <c:v>44463</c:v>
                </c:pt>
                <c:pt idx="500">
                  <c:v>44466</c:v>
                </c:pt>
                <c:pt idx="501">
                  <c:v>44467</c:v>
                </c:pt>
                <c:pt idx="502">
                  <c:v>44468</c:v>
                </c:pt>
                <c:pt idx="503">
                  <c:v>44469</c:v>
                </c:pt>
                <c:pt idx="504">
                  <c:v>44470</c:v>
                </c:pt>
                <c:pt idx="505">
                  <c:v>44473</c:v>
                </c:pt>
                <c:pt idx="506">
                  <c:v>44474</c:v>
                </c:pt>
                <c:pt idx="507">
                  <c:v>44475</c:v>
                </c:pt>
                <c:pt idx="508">
                  <c:v>44476</c:v>
                </c:pt>
                <c:pt idx="509">
                  <c:v>44477</c:v>
                </c:pt>
                <c:pt idx="510">
                  <c:v>44480</c:v>
                </c:pt>
                <c:pt idx="511">
                  <c:v>44481</c:v>
                </c:pt>
                <c:pt idx="512">
                  <c:v>44482</c:v>
                </c:pt>
                <c:pt idx="513">
                  <c:v>44483</c:v>
                </c:pt>
                <c:pt idx="514">
                  <c:v>44484</c:v>
                </c:pt>
                <c:pt idx="515">
                  <c:v>44487</c:v>
                </c:pt>
                <c:pt idx="516">
                  <c:v>44488</c:v>
                </c:pt>
                <c:pt idx="517">
                  <c:v>44489</c:v>
                </c:pt>
                <c:pt idx="518">
                  <c:v>44490</c:v>
                </c:pt>
                <c:pt idx="519">
                  <c:v>44491</c:v>
                </c:pt>
                <c:pt idx="520">
                  <c:v>44494</c:v>
                </c:pt>
                <c:pt idx="521">
                  <c:v>44495</c:v>
                </c:pt>
                <c:pt idx="522">
                  <c:v>44496</c:v>
                </c:pt>
                <c:pt idx="523">
                  <c:v>44497</c:v>
                </c:pt>
                <c:pt idx="524">
                  <c:v>44498</c:v>
                </c:pt>
                <c:pt idx="525">
                  <c:v>44501</c:v>
                </c:pt>
                <c:pt idx="526">
                  <c:v>44502</c:v>
                </c:pt>
                <c:pt idx="527">
                  <c:v>44503</c:v>
                </c:pt>
                <c:pt idx="528">
                  <c:v>44504</c:v>
                </c:pt>
                <c:pt idx="529">
                  <c:v>44505</c:v>
                </c:pt>
                <c:pt idx="530">
                  <c:v>44508</c:v>
                </c:pt>
                <c:pt idx="531">
                  <c:v>44509</c:v>
                </c:pt>
                <c:pt idx="532">
                  <c:v>44510</c:v>
                </c:pt>
                <c:pt idx="533">
                  <c:v>44511</c:v>
                </c:pt>
                <c:pt idx="534">
                  <c:v>44512</c:v>
                </c:pt>
                <c:pt idx="535">
                  <c:v>44515</c:v>
                </c:pt>
                <c:pt idx="536">
                  <c:v>44516</c:v>
                </c:pt>
                <c:pt idx="537">
                  <c:v>44517</c:v>
                </c:pt>
                <c:pt idx="538">
                  <c:v>44518</c:v>
                </c:pt>
                <c:pt idx="539">
                  <c:v>44519</c:v>
                </c:pt>
                <c:pt idx="540">
                  <c:v>44522</c:v>
                </c:pt>
                <c:pt idx="541">
                  <c:v>44523</c:v>
                </c:pt>
                <c:pt idx="542">
                  <c:v>44524</c:v>
                </c:pt>
                <c:pt idx="543">
                  <c:v>44525</c:v>
                </c:pt>
                <c:pt idx="544">
                  <c:v>44526</c:v>
                </c:pt>
                <c:pt idx="545">
                  <c:v>44529</c:v>
                </c:pt>
                <c:pt idx="546">
                  <c:v>44530</c:v>
                </c:pt>
                <c:pt idx="547">
                  <c:v>44531</c:v>
                </c:pt>
                <c:pt idx="548">
                  <c:v>44532</c:v>
                </c:pt>
                <c:pt idx="549">
                  <c:v>44533</c:v>
                </c:pt>
                <c:pt idx="550">
                  <c:v>44536</c:v>
                </c:pt>
                <c:pt idx="551">
                  <c:v>44537</c:v>
                </c:pt>
                <c:pt idx="552">
                  <c:v>44538</c:v>
                </c:pt>
                <c:pt idx="553">
                  <c:v>44539</c:v>
                </c:pt>
                <c:pt idx="554">
                  <c:v>44540</c:v>
                </c:pt>
                <c:pt idx="555">
                  <c:v>44543</c:v>
                </c:pt>
                <c:pt idx="556">
                  <c:v>44544</c:v>
                </c:pt>
                <c:pt idx="557">
                  <c:v>44545</c:v>
                </c:pt>
                <c:pt idx="558">
                  <c:v>44546</c:v>
                </c:pt>
                <c:pt idx="559">
                  <c:v>44547</c:v>
                </c:pt>
                <c:pt idx="560">
                  <c:v>44550</c:v>
                </c:pt>
                <c:pt idx="561">
                  <c:v>44551</c:v>
                </c:pt>
                <c:pt idx="562">
                  <c:v>44552</c:v>
                </c:pt>
                <c:pt idx="563">
                  <c:v>44553</c:v>
                </c:pt>
                <c:pt idx="564">
                  <c:v>44554</c:v>
                </c:pt>
                <c:pt idx="565">
                  <c:v>44557</c:v>
                </c:pt>
                <c:pt idx="566">
                  <c:v>44558</c:v>
                </c:pt>
                <c:pt idx="567">
                  <c:v>44559</c:v>
                </c:pt>
                <c:pt idx="568">
                  <c:v>44560</c:v>
                </c:pt>
                <c:pt idx="569">
                  <c:v>44561</c:v>
                </c:pt>
                <c:pt idx="570">
                  <c:v>44562</c:v>
                </c:pt>
                <c:pt idx="571">
                  <c:v>44564</c:v>
                </c:pt>
                <c:pt idx="572">
                  <c:v>44565</c:v>
                </c:pt>
                <c:pt idx="573">
                  <c:v>44566</c:v>
                </c:pt>
                <c:pt idx="574">
                  <c:v>44567</c:v>
                </c:pt>
                <c:pt idx="575">
                  <c:v>44568</c:v>
                </c:pt>
                <c:pt idx="576">
                  <c:v>44571</c:v>
                </c:pt>
                <c:pt idx="577">
                  <c:v>44572</c:v>
                </c:pt>
                <c:pt idx="578">
                  <c:v>44573</c:v>
                </c:pt>
                <c:pt idx="579">
                  <c:v>44574</c:v>
                </c:pt>
                <c:pt idx="580">
                  <c:v>44575</c:v>
                </c:pt>
                <c:pt idx="581">
                  <c:v>44578</c:v>
                </c:pt>
                <c:pt idx="582">
                  <c:v>44579</c:v>
                </c:pt>
                <c:pt idx="583">
                  <c:v>44580</c:v>
                </c:pt>
                <c:pt idx="584">
                  <c:v>44581</c:v>
                </c:pt>
                <c:pt idx="585">
                  <c:v>44582</c:v>
                </c:pt>
                <c:pt idx="586">
                  <c:v>44585</c:v>
                </c:pt>
                <c:pt idx="587">
                  <c:v>44586</c:v>
                </c:pt>
                <c:pt idx="588">
                  <c:v>44587</c:v>
                </c:pt>
                <c:pt idx="589">
                  <c:v>44588</c:v>
                </c:pt>
                <c:pt idx="590">
                  <c:v>44589</c:v>
                </c:pt>
                <c:pt idx="591">
                  <c:v>44592</c:v>
                </c:pt>
                <c:pt idx="592">
                  <c:v>44593</c:v>
                </c:pt>
                <c:pt idx="593">
                  <c:v>44594</c:v>
                </c:pt>
                <c:pt idx="594">
                  <c:v>44595</c:v>
                </c:pt>
                <c:pt idx="595">
                  <c:v>44596</c:v>
                </c:pt>
                <c:pt idx="596">
                  <c:v>44599</c:v>
                </c:pt>
                <c:pt idx="597">
                  <c:v>44600</c:v>
                </c:pt>
                <c:pt idx="598">
                  <c:v>44601</c:v>
                </c:pt>
                <c:pt idx="599">
                  <c:v>44602</c:v>
                </c:pt>
                <c:pt idx="600">
                  <c:v>44603</c:v>
                </c:pt>
                <c:pt idx="601">
                  <c:v>44606</c:v>
                </c:pt>
                <c:pt idx="602">
                  <c:v>44607</c:v>
                </c:pt>
                <c:pt idx="603">
                  <c:v>44608</c:v>
                </c:pt>
                <c:pt idx="604">
                  <c:v>44609</c:v>
                </c:pt>
                <c:pt idx="605">
                  <c:v>44610</c:v>
                </c:pt>
                <c:pt idx="606">
                  <c:v>44613</c:v>
                </c:pt>
                <c:pt idx="607">
                  <c:v>44614</c:v>
                </c:pt>
                <c:pt idx="608">
                  <c:v>44615</c:v>
                </c:pt>
                <c:pt idx="609">
                  <c:v>44616</c:v>
                </c:pt>
                <c:pt idx="610">
                  <c:v>44617</c:v>
                </c:pt>
                <c:pt idx="611">
                  <c:v>44620</c:v>
                </c:pt>
                <c:pt idx="612">
                  <c:v>44621</c:v>
                </c:pt>
                <c:pt idx="613">
                  <c:v>44622</c:v>
                </c:pt>
                <c:pt idx="614">
                  <c:v>44623</c:v>
                </c:pt>
                <c:pt idx="615">
                  <c:v>44624</c:v>
                </c:pt>
                <c:pt idx="616">
                  <c:v>44625</c:v>
                </c:pt>
                <c:pt idx="617">
                  <c:v>44627</c:v>
                </c:pt>
                <c:pt idx="618">
                  <c:v>44628</c:v>
                </c:pt>
                <c:pt idx="619">
                  <c:v>44629</c:v>
                </c:pt>
                <c:pt idx="620">
                  <c:v>44630</c:v>
                </c:pt>
                <c:pt idx="621">
                  <c:v>44631</c:v>
                </c:pt>
                <c:pt idx="622">
                  <c:v>44634</c:v>
                </c:pt>
                <c:pt idx="623">
                  <c:v>44635</c:v>
                </c:pt>
                <c:pt idx="624">
                  <c:v>44636</c:v>
                </c:pt>
                <c:pt idx="625">
                  <c:v>44637</c:v>
                </c:pt>
                <c:pt idx="626">
                  <c:v>44638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44648</c:v>
                </c:pt>
                <c:pt idx="633">
                  <c:v>44649</c:v>
                </c:pt>
                <c:pt idx="634">
                  <c:v>44650</c:v>
                </c:pt>
                <c:pt idx="635">
                  <c:v>44651</c:v>
                </c:pt>
                <c:pt idx="636">
                  <c:v>44652</c:v>
                </c:pt>
                <c:pt idx="637">
                  <c:v>44655</c:v>
                </c:pt>
                <c:pt idx="638">
                  <c:v>44656</c:v>
                </c:pt>
                <c:pt idx="639">
                  <c:v>44657</c:v>
                </c:pt>
                <c:pt idx="640">
                  <c:v>44658</c:v>
                </c:pt>
                <c:pt idx="641">
                  <c:v>44659</c:v>
                </c:pt>
                <c:pt idx="642">
                  <c:v>44662</c:v>
                </c:pt>
                <c:pt idx="643">
                  <c:v>44663</c:v>
                </c:pt>
                <c:pt idx="644">
                  <c:v>44664</c:v>
                </c:pt>
                <c:pt idx="645">
                  <c:v>44665</c:v>
                </c:pt>
                <c:pt idx="646">
                  <c:v>44666</c:v>
                </c:pt>
                <c:pt idx="647">
                  <c:v>44669</c:v>
                </c:pt>
                <c:pt idx="648">
                  <c:v>44670</c:v>
                </c:pt>
                <c:pt idx="649">
                  <c:v>44671</c:v>
                </c:pt>
                <c:pt idx="650">
                  <c:v>44672</c:v>
                </c:pt>
                <c:pt idx="651">
                  <c:v>44673</c:v>
                </c:pt>
                <c:pt idx="652">
                  <c:v>44676</c:v>
                </c:pt>
                <c:pt idx="653">
                  <c:v>44677</c:v>
                </c:pt>
                <c:pt idx="654">
                  <c:v>44678</c:v>
                </c:pt>
                <c:pt idx="655">
                  <c:v>44679</c:v>
                </c:pt>
                <c:pt idx="656">
                  <c:v>44680</c:v>
                </c:pt>
                <c:pt idx="657">
                  <c:v>44683</c:v>
                </c:pt>
                <c:pt idx="658">
                  <c:v>44684</c:v>
                </c:pt>
                <c:pt idx="659">
                  <c:v>44685</c:v>
                </c:pt>
                <c:pt idx="660">
                  <c:v>44686</c:v>
                </c:pt>
                <c:pt idx="661">
                  <c:v>44687</c:v>
                </c:pt>
                <c:pt idx="662">
                  <c:v>44690</c:v>
                </c:pt>
                <c:pt idx="663">
                  <c:v>44691</c:v>
                </c:pt>
                <c:pt idx="664">
                  <c:v>44692</c:v>
                </c:pt>
                <c:pt idx="665">
                  <c:v>44693</c:v>
                </c:pt>
                <c:pt idx="666">
                  <c:v>44694</c:v>
                </c:pt>
                <c:pt idx="667">
                  <c:v>44697</c:v>
                </c:pt>
                <c:pt idx="668">
                  <c:v>44698</c:v>
                </c:pt>
                <c:pt idx="669">
                  <c:v>44699</c:v>
                </c:pt>
                <c:pt idx="670">
                  <c:v>44700</c:v>
                </c:pt>
                <c:pt idx="671">
                  <c:v>44701</c:v>
                </c:pt>
                <c:pt idx="672">
                  <c:v>44704</c:v>
                </c:pt>
                <c:pt idx="673">
                  <c:v>44705</c:v>
                </c:pt>
                <c:pt idx="674">
                  <c:v>44706</c:v>
                </c:pt>
                <c:pt idx="675">
                  <c:v>44707</c:v>
                </c:pt>
                <c:pt idx="676">
                  <c:v>44708</c:v>
                </c:pt>
                <c:pt idx="677">
                  <c:v>44711</c:v>
                </c:pt>
                <c:pt idx="678">
                  <c:v>44712</c:v>
                </c:pt>
                <c:pt idx="679">
                  <c:v>44713</c:v>
                </c:pt>
                <c:pt idx="680">
                  <c:v>44714</c:v>
                </c:pt>
                <c:pt idx="681">
                  <c:v>44715</c:v>
                </c:pt>
                <c:pt idx="682">
                  <c:v>44718</c:v>
                </c:pt>
                <c:pt idx="683">
                  <c:v>44719</c:v>
                </c:pt>
                <c:pt idx="684">
                  <c:v>44720</c:v>
                </c:pt>
                <c:pt idx="685">
                  <c:v>44721</c:v>
                </c:pt>
                <c:pt idx="686">
                  <c:v>44722</c:v>
                </c:pt>
                <c:pt idx="687">
                  <c:v>44725</c:v>
                </c:pt>
                <c:pt idx="688">
                  <c:v>44726</c:v>
                </c:pt>
                <c:pt idx="689">
                  <c:v>44727</c:v>
                </c:pt>
                <c:pt idx="690">
                  <c:v>44728</c:v>
                </c:pt>
                <c:pt idx="691">
                  <c:v>44729</c:v>
                </c:pt>
                <c:pt idx="692">
                  <c:v>44730</c:v>
                </c:pt>
                <c:pt idx="693">
                  <c:v>44732</c:v>
                </c:pt>
                <c:pt idx="694">
                  <c:v>44733</c:v>
                </c:pt>
                <c:pt idx="695">
                  <c:v>44734</c:v>
                </c:pt>
                <c:pt idx="696">
                  <c:v>44735</c:v>
                </c:pt>
                <c:pt idx="697">
                  <c:v>44736</c:v>
                </c:pt>
                <c:pt idx="698">
                  <c:v>44739</c:v>
                </c:pt>
                <c:pt idx="699">
                  <c:v>44740</c:v>
                </c:pt>
                <c:pt idx="700">
                  <c:v>44741</c:v>
                </c:pt>
                <c:pt idx="701">
                  <c:v>44742</c:v>
                </c:pt>
                <c:pt idx="702">
                  <c:v>44743</c:v>
                </c:pt>
                <c:pt idx="703">
                  <c:v>44744</c:v>
                </c:pt>
                <c:pt idx="704">
                  <c:v>44746</c:v>
                </c:pt>
                <c:pt idx="705">
                  <c:v>44747</c:v>
                </c:pt>
                <c:pt idx="706">
                  <c:v>44748</c:v>
                </c:pt>
                <c:pt idx="707">
                  <c:v>44749</c:v>
                </c:pt>
                <c:pt idx="708">
                  <c:v>44750</c:v>
                </c:pt>
                <c:pt idx="709">
                  <c:v>44753</c:v>
                </c:pt>
                <c:pt idx="710">
                  <c:v>44754</c:v>
                </c:pt>
                <c:pt idx="711">
                  <c:v>44755</c:v>
                </c:pt>
                <c:pt idx="712">
                  <c:v>44756</c:v>
                </c:pt>
                <c:pt idx="713">
                  <c:v>44757</c:v>
                </c:pt>
                <c:pt idx="714">
                  <c:v>44760</c:v>
                </c:pt>
                <c:pt idx="715">
                  <c:v>44761</c:v>
                </c:pt>
                <c:pt idx="716">
                  <c:v>44762</c:v>
                </c:pt>
                <c:pt idx="717">
                  <c:v>44763</c:v>
                </c:pt>
                <c:pt idx="718">
                  <c:v>44764</c:v>
                </c:pt>
                <c:pt idx="719">
                  <c:v>44767</c:v>
                </c:pt>
                <c:pt idx="720">
                  <c:v>44768</c:v>
                </c:pt>
                <c:pt idx="721">
                  <c:v>44769</c:v>
                </c:pt>
                <c:pt idx="722">
                  <c:v>44770</c:v>
                </c:pt>
                <c:pt idx="723">
                  <c:v>44771</c:v>
                </c:pt>
                <c:pt idx="724">
                  <c:v>44774</c:v>
                </c:pt>
                <c:pt idx="725">
                  <c:v>44775</c:v>
                </c:pt>
                <c:pt idx="726">
                  <c:v>44776</c:v>
                </c:pt>
                <c:pt idx="727">
                  <c:v>44777</c:v>
                </c:pt>
                <c:pt idx="728">
                  <c:v>44778</c:v>
                </c:pt>
                <c:pt idx="729">
                  <c:v>44781</c:v>
                </c:pt>
                <c:pt idx="730">
                  <c:v>44782</c:v>
                </c:pt>
                <c:pt idx="731">
                  <c:v>44783</c:v>
                </c:pt>
                <c:pt idx="732">
                  <c:v>44784</c:v>
                </c:pt>
                <c:pt idx="733">
                  <c:v>44785</c:v>
                </c:pt>
                <c:pt idx="734">
                  <c:v>44788</c:v>
                </c:pt>
                <c:pt idx="735">
                  <c:v>44789</c:v>
                </c:pt>
                <c:pt idx="736">
                  <c:v>44790</c:v>
                </c:pt>
                <c:pt idx="737">
                  <c:v>44791</c:v>
                </c:pt>
                <c:pt idx="738">
                  <c:v>44792</c:v>
                </c:pt>
                <c:pt idx="739">
                  <c:v>44795</c:v>
                </c:pt>
                <c:pt idx="740">
                  <c:v>44796</c:v>
                </c:pt>
                <c:pt idx="741">
                  <c:v>44797</c:v>
                </c:pt>
                <c:pt idx="742">
                  <c:v>44798</c:v>
                </c:pt>
                <c:pt idx="743">
                  <c:v>44799</c:v>
                </c:pt>
                <c:pt idx="744">
                  <c:v>44802</c:v>
                </c:pt>
                <c:pt idx="745">
                  <c:v>44803</c:v>
                </c:pt>
                <c:pt idx="746">
                  <c:v>44804</c:v>
                </c:pt>
                <c:pt idx="747">
                  <c:v>44805</c:v>
                </c:pt>
                <c:pt idx="748">
                  <c:v>44806</c:v>
                </c:pt>
                <c:pt idx="749">
                  <c:v>44809</c:v>
                </c:pt>
                <c:pt idx="750">
                  <c:v>44810</c:v>
                </c:pt>
                <c:pt idx="751">
                  <c:v>44811</c:v>
                </c:pt>
                <c:pt idx="752">
                  <c:v>44812</c:v>
                </c:pt>
                <c:pt idx="753">
                  <c:v>44813</c:v>
                </c:pt>
                <c:pt idx="754">
                  <c:v>44816</c:v>
                </c:pt>
                <c:pt idx="755">
                  <c:v>44817</c:v>
                </c:pt>
                <c:pt idx="756">
                  <c:v>44818</c:v>
                </c:pt>
                <c:pt idx="757">
                  <c:v>44819</c:v>
                </c:pt>
                <c:pt idx="758">
                  <c:v>44820</c:v>
                </c:pt>
                <c:pt idx="759">
                  <c:v>44821</c:v>
                </c:pt>
                <c:pt idx="760">
                  <c:v>44823</c:v>
                </c:pt>
                <c:pt idx="761">
                  <c:v>44824</c:v>
                </c:pt>
                <c:pt idx="762">
                  <c:v>44825</c:v>
                </c:pt>
                <c:pt idx="763">
                  <c:v>44826</c:v>
                </c:pt>
                <c:pt idx="764">
                  <c:v>44827</c:v>
                </c:pt>
                <c:pt idx="765">
                  <c:v>44830</c:v>
                </c:pt>
                <c:pt idx="766">
                  <c:v>44831</c:v>
                </c:pt>
                <c:pt idx="767">
                  <c:v>44832</c:v>
                </c:pt>
                <c:pt idx="768">
                  <c:v>44833</c:v>
                </c:pt>
                <c:pt idx="769">
                  <c:v>44834</c:v>
                </c:pt>
                <c:pt idx="770">
                  <c:v>44837</c:v>
                </c:pt>
                <c:pt idx="771">
                  <c:v>44838</c:v>
                </c:pt>
                <c:pt idx="772">
                  <c:v>44839</c:v>
                </c:pt>
                <c:pt idx="773">
                  <c:v>44840</c:v>
                </c:pt>
                <c:pt idx="774">
                  <c:v>44841</c:v>
                </c:pt>
                <c:pt idx="775">
                  <c:v>44844</c:v>
                </c:pt>
                <c:pt idx="776">
                  <c:v>44845</c:v>
                </c:pt>
                <c:pt idx="777">
                  <c:v>44846</c:v>
                </c:pt>
                <c:pt idx="778">
                  <c:v>44847</c:v>
                </c:pt>
                <c:pt idx="779">
                  <c:v>44848</c:v>
                </c:pt>
                <c:pt idx="780">
                  <c:v>44851</c:v>
                </c:pt>
                <c:pt idx="781">
                  <c:v>44852</c:v>
                </c:pt>
                <c:pt idx="782">
                  <c:v>44853</c:v>
                </c:pt>
                <c:pt idx="783">
                  <c:v>44854</c:v>
                </c:pt>
                <c:pt idx="784">
                  <c:v>44855</c:v>
                </c:pt>
                <c:pt idx="785">
                  <c:v>44858</c:v>
                </c:pt>
                <c:pt idx="786">
                  <c:v>44859</c:v>
                </c:pt>
                <c:pt idx="787">
                  <c:v>44860</c:v>
                </c:pt>
                <c:pt idx="788">
                  <c:v>44861</c:v>
                </c:pt>
                <c:pt idx="789">
                  <c:v>44862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44872</c:v>
                </c:pt>
                <c:pt idx="797">
                  <c:v>44873</c:v>
                </c:pt>
                <c:pt idx="798">
                  <c:v>44874</c:v>
                </c:pt>
                <c:pt idx="799">
                  <c:v>44875</c:v>
                </c:pt>
                <c:pt idx="800">
                  <c:v>44876</c:v>
                </c:pt>
                <c:pt idx="801">
                  <c:v>44879</c:v>
                </c:pt>
                <c:pt idx="802">
                  <c:v>44880</c:v>
                </c:pt>
                <c:pt idx="803">
                  <c:v>44881</c:v>
                </c:pt>
                <c:pt idx="804">
                  <c:v>44882</c:v>
                </c:pt>
                <c:pt idx="805">
                  <c:v>44883</c:v>
                </c:pt>
                <c:pt idx="806">
                  <c:v>44886</c:v>
                </c:pt>
                <c:pt idx="807">
                  <c:v>44887</c:v>
                </c:pt>
                <c:pt idx="808">
                  <c:v>44888</c:v>
                </c:pt>
                <c:pt idx="809">
                  <c:v>44889</c:v>
                </c:pt>
                <c:pt idx="810">
                  <c:v>44890</c:v>
                </c:pt>
                <c:pt idx="811">
                  <c:v>44893</c:v>
                </c:pt>
                <c:pt idx="812">
                  <c:v>44894</c:v>
                </c:pt>
                <c:pt idx="813">
                  <c:v>44895</c:v>
                </c:pt>
                <c:pt idx="814">
                  <c:v>44896</c:v>
                </c:pt>
                <c:pt idx="815">
                  <c:v>44897</c:v>
                </c:pt>
                <c:pt idx="816">
                  <c:v>44900</c:v>
                </c:pt>
                <c:pt idx="817">
                  <c:v>44901</c:v>
                </c:pt>
                <c:pt idx="818">
                  <c:v>44902</c:v>
                </c:pt>
                <c:pt idx="819">
                  <c:v>44903</c:v>
                </c:pt>
                <c:pt idx="820">
                  <c:v>44904</c:v>
                </c:pt>
                <c:pt idx="821">
                  <c:v>44907</c:v>
                </c:pt>
                <c:pt idx="822">
                  <c:v>44908</c:v>
                </c:pt>
                <c:pt idx="823">
                  <c:v>44909</c:v>
                </c:pt>
                <c:pt idx="824">
                  <c:v>44910</c:v>
                </c:pt>
                <c:pt idx="825">
                  <c:v>44911</c:v>
                </c:pt>
                <c:pt idx="826">
                  <c:v>44914</c:v>
                </c:pt>
                <c:pt idx="827">
                  <c:v>44915</c:v>
                </c:pt>
                <c:pt idx="828">
                  <c:v>44916</c:v>
                </c:pt>
                <c:pt idx="829">
                  <c:v>44917</c:v>
                </c:pt>
                <c:pt idx="830">
                  <c:v>44918</c:v>
                </c:pt>
                <c:pt idx="831">
                  <c:v>44921</c:v>
                </c:pt>
                <c:pt idx="832">
                  <c:v>44922</c:v>
                </c:pt>
                <c:pt idx="833">
                  <c:v>44923</c:v>
                </c:pt>
                <c:pt idx="834">
                  <c:v>44924</c:v>
                </c:pt>
                <c:pt idx="835">
                  <c:v>44925</c:v>
                </c:pt>
                <c:pt idx="836">
                  <c:v>44926</c:v>
                </c:pt>
                <c:pt idx="837">
                  <c:v>44928</c:v>
                </c:pt>
                <c:pt idx="838">
                  <c:v>44929</c:v>
                </c:pt>
                <c:pt idx="839">
                  <c:v>44930</c:v>
                </c:pt>
                <c:pt idx="840">
                  <c:v>44931</c:v>
                </c:pt>
                <c:pt idx="841">
                  <c:v>44932</c:v>
                </c:pt>
                <c:pt idx="842">
                  <c:v>44935</c:v>
                </c:pt>
                <c:pt idx="843">
                  <c:v>44936</c:v>
                </c:pt>
                <c:pt idx="844">
                  <c:v>44937</c:v>
                </c:pt>
                <c:pt idx="845">
                  <c:v>44938</c:v>
                </c:pt>
                <c:pt idx="846">
                  <c:v>44939</c:v>
                </c:pt>
                <c:pt idx="847">
                  <c:v>44942</c:v>
                </c:pt>
                <c:pt idx="848">
                  <c:v>44943</c:v>
                </c:pt>
                <c:pt idx="849">
                  <c:v>44944</c:v>
                </c:pt>
                <c:pt idx="850">
                  <c:v>44945</c:v>
                </c:pt>
                <c:pt idx="851">
                  <c:v>44946</c:v>
                </c:pt>
                <c:pt idx="852">
                  <c:v>44949</c:v>
                </c:pt>
                <c:pt idx="853">
                  <c:v>44950</c:v>
                </c:pt>
                <c:pt idx="854">
                  <c:v>44951</c:v>
                </c:pt>
                <c:pt idx="855">
                  <c:v>44952</c:v>
                </c:pt>
                <c:pt idx="856">
                  <c:v>44953</c:v>
                </c:pt>
                <c:pt idx="857">
                  <c:v>44956</c:v>
                </c:pt>
                <c:pt idx="858">
                  <c:v>44957</c:v>
                </c:pt>
                <c:pt idx="859">
                  <c:v>44958</c:v>
                </c:pt>
                <c:pt idx="860">
                  <c:v>44959</c:v>
                </c:pt>
                <c:pt idx="861">
                  <c:v>44960</c:v>
                </c:pt>
                <c:pt idx="862">
                  <c:v>44963</c:v>
                </c:pt>
                <c:pt idx="863">
                  <c:v>44964</c:v>
                </c:pt>
                <c:pt idx="864">
                  <c:v>44965</c:v>
                </c:pt>
                <c:pt idx="865">
                  <c:v>44966</c:v>
                </c:pt>
                <c:pt idx="866">
                  <c:v>44967</c:v>
                </c:pt>
                <c:pt idx="867">
                  <c:v>44970</c:v>
                </c:pt>
                <c:pt idx="868">
                  <c:v>44971</c:v>
                </c:pt>
                <c:pt idx="869">
                  <c:v>44972</c:v>
                </c:pt>
                <c:pt idx="870">
                  <c:v>44973</c:v>
                </c:pt>
                <c:pt idx="871">
                  <c:v>44974</c:v>
                </c:pt>
                <c:pt idx="872">
                  <c:v>44977</c:v>
                </c:pt>
                <c:pt idx="873">
                  <c:v>44978</c:v>
                </c:pt>
                <c:pt idx="874">
                  <c:v>44979</c:v>
                </c:pt>
                <c:pt idx="875">
                  <c:v>44981</c:v>
                </c:pt>
                <c:pt idx="876">
                  <c:v>44984</c:v>
                </c:pt>
                <c:pt idx="877">
                  <c:v>44985</c:v>
                </c:pt>
                <c:pt idx="878">
                  <c:v>44986</c:v>
                </c:pt>
                <c:pt idx="879">
                  <c:v>44987</c:v>
                </c:pt>
                <c:pt idx="880">
                  <c:v>44988</c:v>
                </c:pt>
                <c:pt idx="881">
                  <c:v>44991</c:v>
                </c:pt>
                <c:pt idx="882">
                  <c:v>44992</c:v>
                </c:pt>
                <c:pt idx="883">
                  <c:v>44993</c:v>
                </c:pt>
                <c:pt idx="884">
                  <c:v>44994</c:v>
                </c:pt>
                <c:pt idx="885">
                  <c:v>44995</c:v>
                </c:pt>
                <c:pt idx="886">
                  <c:v>44998</c:v>
                </c:pt>
                <c:pt idx="887">
                  <c:v>44999</c:v>
                </c:pt>
                <c:pt idx="888">
                  <c:v>45000</c:v>
                </c:pt>
                <c:pt idx="889">
                  <c:v>45001</c:v>
                </c:pt>
                <c:pt idx="890">
                  <c:v>45002</c:v>
                </c:pt>
                <c:pt idx="891">
                  <c:v>45005</c:v>
                </c:pt>
                <c:pt idx="892">
                  <c:v>45006</c:v>
                </c:pt>
                <c:pt idx="893">
                  <c:v>45007</c:v>
                </c:pt>
                <c:pt idx="894">
                  <c:v>45008</c:v>
                </c:pt>
                <c:pt idx="895">
                  <c:v>45009</c:v>
                </c:pt>
                <c:pt idx="896">
                  <c:v>45010</c:v>
                </c:pt>
                <c:pt idx="897">
                  <c:v>45012</c:v>
                </c:pt>
                <c:pt idx="898">
                  <c:v>45013</c:v>
                </c:pt>
                <c:pt idx="899">
                  <c:v>45014</c:v>
                </c:pt>
                <c:pt idx="900">
                  <c:v>45015</c:v>
                </c:pt>
                <c:pt idx="901">
                  <c:v>45016</c:v>
                </c:pt>
                <c:pt idx="902">
                  <c:v>45019</c:v>
                </c:pt>
                <c:pt idx="903">
                  <c:v>45020</c:v>
                </c:pt>
                <c:pt idx="904">
                  <c:v>45021</c:v>
                </c:pt>
                <c:pt idx="905">
                  <c:v>45022</c:v>
                </c:pt>
                <c:pt idx="906">
                  <c:v>45023</c:v>
                </c:pt>
                <c:pt idx="907">
                  <c:v>45026</c:v>
                </c:pt>
                <c:pt idx="908">
                  <c:v>45027</c:v>
                </c:pt>
                <c:pt idx="909">
                  <c:v>45028</c:v>
                </c:pt>
                <c:pt idx="910">
                  <c:v>45029</c:v>
                </c:pt>
                <c:pt idx="911">
                  <c:v>45030</c:v>
                </c:pt>
                <c:pt idx="912">
                  <c:v>45033</c:v>
                </c:pt>
                <c:pt idx="913">
                  <c:v>45034</c:v>
                </c:pt>
                <c:pt idx="914">
                  <c:v>45035</c:v>
                </c:pt>
                <c:pt idx="915">
                  <c:v>45036</c:v>
                </c:pt>
                <c:pt idx="916">
                  <c:v>45037</c:v>
                </c:pt>
                <c:pt idx="917">
                  <c:v>45040</c:v>
                </c:pt>
                <c:pt idx="918">
                  <c:v>45041</c:v>
                </c:pt>
                <c:pt idx="919">
                  <c:v>45042</c:v>
                </c:pt>
                <c:pt idx="920">
                  <c:v>45043</c:v>
                </c:pt>
                <c:pt idx="921">
                  <c:v>45044</c:v>
                </c:pt>
                <c:pt idx="922">
                  <c:v>45047</c:v>
                </c:pt>
                <c:pt idx="923">
                  <c:v>45048</c:v>
                </c:pt>
                <c:pt idx="924">
                  <c:v>45049</c:v>
                </c:pt>
                <c:pt idx="925">
                  <c:v>45050</c:v>
                </c:pt>
                <c:pt idx="926">
                  <c:v>45051</c:v>
                </c:pt>
                <c:pt idx="927">
                  <c:v>45052</c:v>
                </c:pt>
                <c:pt idx="928">
                  <c:v>45054</c:v>
                </c:pt>
                <c:pt idx="929">
                  <c:v>45055</c:v>
                </c:pt>
                <c:pt idx="930">
                  <c:v>45056</c:v>
                </c:pt>
                <c:pt idx="931">
                  <c:v>45057</c:v>
                </c:pt>
                <c:pt idx="932">
                  <c:v>45058</c:v>
                </c:pt>
                <c:pt idx="933">
                  <c:v>45061</c:v>
                </c:pt>
                <c:pt idx="934">
                  <c:v>45062</c:v>
                </c:pt>
                <c:pt idx="935">
                  <c:v>45063</c:v>
                </c:pt>
                <c:pt idx="936">
                  <c:v>45064</c:v>
                </c:pt>
                <c:pt idx="937">
                  <c:v>45065</c:v>
                </c:pt>
                <c:pt idx="938">
                  <c:v>45068</c:v>
                </c:pt>
                <c:pt idx="939">
                  <c:v>45069</c:v>
                </c:pt>
                <c:pt idx="940">
                  <c:v>45070</c:v>
                </c:pt>
                <c:pt idx="941">
                  <c:v>45071</c:v>
                </c:pt>
                <c:pt idx="942">
                  <c:v>45072</c:v>
                </c:pt>
                <c:pt idx="943">
                  <c:v>45075</c:v>
                </c:pt>
                <c:pt idx="944">
                  <c:v>45076</c:v>
                </c:pt>
                <c:pt idx="945">
                  <c:v>45077</c:v>
                </c:pt>
                <c:pt idx="946">
                  <c:v>45078</c:v>
                </c:pt>
                <c:pt idx="947">
                  <c:v>45079</c:v>
                </c:pt>
                <c:pt idx="948">
                  <c:v>45082</c:v>
                </c:pt>
                <c:pt idx="949">
                  <c:v>45083</c:v>
                </c:pt>
                <c:pt idx="950">
                  <c:v>45084</c:v>
                </c:pt>
                <c:pt idx="951">
                  <c:v>45086</c:v>
                </c:pt>
                <c:pt idx="952">
                  <c:v>45089</c:v>
                </c:pt>
                <c:pt idx="953">
                  <c:v>45090</c:v>
                </c:pt>
                <c:pt idx="954">
                  <c:v>45091</c:v>
                </c:pt>
                <c:pt idx="955">
                  <c:v>45092</c:v>
                </c:pt>
                <c:pt idx="956">
                  <c:v>45093</c:v>
                </c:pt>
                <c:pt idx="957">
                  <c:v>45096</c:v>
                </c:pt>
                <c:pt idx="958">
                  <c:v>45097</c:v>
                </c:pt>
                <c:pt idx="959">
                  <c:v>45098</c:v>
                </c:pt>
                <c:pt idx="960">
                  <c:v>45099</c:v>
                </c:pt>
                <c:pt idx="961">
                  <c:v>45100</c:v>
                </c:pt>
                <c:pt idx="962">
                  <c:v>45103</c:v>
                </c:pt>
                <c:pt idx="963">
                  <c:v>45104</c:v>
                </c:pt>
                <c:pt idx="964">
                  <c:v>45105</c:v>
                </c:pt>
                <c:pt idx="965">
                  <c:v>45106</c:v>
                </c:pt>
                <c:pt idx="966">
                  <c:v>45107</c:v>
                </c:pt>
                <c:pt idx="967">
                  <c:v>45108</c:v>
                </c:pt>
                <c:pt idx="968">
                  <c:v>45110</c:v>
                </c:pt>
                <c:pt idx="969">
                  <c:v>45111</c:v>
                </c:pt>
                <c:pt idx="970">
                  <c:v>45112</c:v>
                </c:pt>
                <c:pt idx="971">
                  <c:v>45113</c:v>
                </c:pt>
                <c:pt idx="972">
                  <c:v>45114</c:v>
                </c:pt>
                <c:pt idx="973">
                  <c:v>45117</c:v>
                </c:pt>
                <c:pt idx="974">
                  <c:v>45118</c:v>
                </c:pt>
                <c:pt idx="975">
                  <c:v>45119</c:v>
                </c:pt>
                <c:pt idx="976">
                  <c:v>45120</c:v>
                </c:pt>
                <c:pt idx="977">
                  <c:v>45121</c:v>
                </c:pt>
                <c:pt idx="978">
                  <c:v>45124</c:v>
                </c:pt>
                <c:pt idx="979">
                  <c:v>45125</c:v>
                </c:pt>
                <c:pt idx="980">
                  <c:v>45126</c:v>
                </c:pt>
                <c:pt idx="981">
                  <c:v>45127</c:v>
                </c:pt>
                <c:pt idx="982">
                  <c:v>45128</c:v>
                </c:pt>
                <c:pt idx="983">
                  <c:v>45131</c:v>
                </c:pt>
                <c:pt idx="984">
                  <c:v>45132</c:v>
                </c:pt>
                <c:pt idx="985">
                  <c:v>45133</c:v>
                </c:pt>
                <c:pt idx="986">
                  <c:v>45134</c:v>
                </c:pt>
                <c:pt idx="987">
                  <c:v>45135</c:v>
                </c:pt>
                <c:pt idx="988">
                  <c:v>45138</c:v>
                </c:pt>
                <c:pt idx="989">
                  <c:v>45139</c:v>
                </c:pt>
                <c:pt idx="990">
                  <c:v>45140</c:v>
                </c:pt>
                <c:pt idx="991">
                  <c:v>45141</c:v>
                </c:pt>
                <c:pt idx="992">
                  <c:v>45142</c:v>
                </c:pt>
                <c:pt idx="993">
                  <c:v>45145</c:v>
                </c:pt>
                <c:pt idx="994">
                  <c:v>45146</c:v>
                </c:pt>
                <c:pt idx="995">
                  <c:v>45147</c:v>
                </c:pt>
                <c:pt idx="996">
                  <c:v>45148</c:v>
                </c:pt>
                <c:pt idx="997">
                  <c:v>45149</c:v>
                </c:pt>
                <c:pt idx="998">
                  <c:v>45152</c:v>
                </c:pt>
                <c:pt idx="999">
                  <c:v>45153</c:v>
                </c:pt>
                <c:pt idx="1000">
                  <c:v>45154</c:v>
                </c:pt>
                <c:pt idx="1001">
                  <c:v>45155</c:v>
                </c:pt>
                <c:pt idx="1002">
                  <c:v>45156</c:v>
                </c:pt>
                <c:pt idx="1003">
                  <c:v>45159</c:v>
                </c:pt>
                <c:pt idx="1004">
                  <c:v>45160</c:v>
                </c:pt>
                <c:pt idx="1005">
                  <c:v>45161</c:v>
                </c:pt>
                <c:pt idx="1006">
                  <c:v>45162</c:v>
                </c:pt>
                <c:pt idx="1007">
                  <c:v>45163</c:v>
                </c:pt>
                <c:pt idx="1008">
                  <c:v>45166</c:v>
                </c:pt>
                <c:pt idx="1009">
                  <c:v>45167</c:v>
                </c:pt>
                <c:pt idx="1010">
                  <c:v>45168</c:v>
                </c:pt>
                <c:pt idx="1011">
                  <c:v>45169</c:v>
                </c:pt>
                <c:pt idx="1012">
                  <c:v>45170</c:v>
                </c:pt>
                <c:pt idx="1013">
                  <c:v>45173</c:v>
                </c:pt>
                <c:pt idx="1014">
                  <c:v>45174</c:v>
                </c:pt>
                <c:pt idx="1015">
                  <c:v>45175</c:v>
                </c:pt>
                <c:pt idx="1016">
                  <c:v>45176</c:v>
                </c:pt>
                <c:pt idx="1017">
                  <c:v>45177</c:v>
                </c:pt>
                <c:pt idx="1018">
                  <c:v>45180</c:v>
                </c:pt>
                <c:pt idx="1019">
                  <c:v>45181</c:v>
                </c:pt>
                <c:pt idx="1020">
                  <c:v>45182</c:v>
                </c:pt>
                <c:pt idx="1021">
                  <c:v>45183</c:v>
                </c:pt>
                <c:pt idx="1022">
                  <c:v>45184</c:v>
                </c:pt>
                <c:pt idx="1023">
                  <c:v>45187</c:v>
                </c:pt>
                <c:pt idx="1024">
                  <c:v>45188</c:v>
                </c:pt>
                <c:pt idx="1025">
                  <c:v>45189</c:v>
                </c:pt>
                <c:pt idx="1026">
                  <c:v>45190</c:v>
                </c:pt>
                <c:pt idx="1027">
                  <c:v>45191</c:v>
                </c:pt>
                <c:pt idx="1028">
                  <c:v>45194</c:v>
                </c:pt>
                <c:pt idx="1029">
                  <c:v>45195</c:v>
                </c:pt>
                <c:pt idx="1030">
                  <c:v>45196</c:v>
                </c:pt>
                <c:pt idx="1031">
                  <c:v>45197</c:v>
                </c:pt>
                <c:pt idx="1032">
                  <c:v>45198</c:v>
                </c:pt>
                <c:pt idx="1033">
                  <c:v>45201</c:v>
                </c:pt>
                <c:pt idx="1034">
                  <c:v>45202</c:v>
                </c:pt>
                <c:pt idx="1035">
                  <c:v>45203</c:v>
                </c:pt>
                <c:pt idx="1036">
                  <c:v>45204</c:v>
                </c:pt>
                <c:pt idx="1037">
                  <c:v>45205</c:v>
                </c:pt>
                <c:pt idx="1038">
                  <c:v>45208</c:v>
                </c:pt>
                <c:pt idx="1039">
                  <c:v>45209</c:v>
                </c:pt>
                <c:pt idx="1040">
                  <c:v>45210</c:v>
                </c:pt>
                <c:pt idx="1041">
                  <c:v>45211</c:v>
                </c:pt>
                <c:pt idx="1042">
                  <c:v>45212</c:v>
                </c:pt>
                <c:pt idx="1043">
                  <c:v>45215</c:v>
                </c:pt>
                <c:pt idx="1044">
                  <c:v>45216</c:v>
                </c:pt>
                <c:pt idx="1045">
                  <c:v>45217</c:v>
                </c:pt>
                <c:pt idx="1046">
                  <c:v>45218</c:v>
                </c:pt>
                <c:pt idx="1047">
                  <c:v>45219</c:v>
                </c:pt>
                <c:pt idx="1048">
                  <c:v>45222</c:v>
                </c:pt>
                <c:pt idx="1049">
                  <c:v>45223</c:v>
                </c:pt>
                <c:pt idx="1050">
                  <c:v>45224</c:v>
                </c:pt>
                <c:pt idx="1051">
                  <c:v>45225</c:v>
                </c:pt>
                <c:pt idx="1052">
                  <c:v>45226</c:v>
                </c:pt>
                <c:pt idx="1053">
                  <c:v>45229</c:v>
                </c:pt>
                <c:pt idx="1054">
                  <c:v>45230</c:v>
                </c:pt>
                <c:pt idx="1055">
                  <c:v>45231</c:v>
                </c:pt>
                <c:pt idx="1056">
                  <c:v>45232</c:v>
                </c:pt>
                <c:pt idx="1057">
                  <c:v>45233</c:v>
                </c:pt>
                <c:pt idx="1058">
                  <c:v>45236</c:v>
                </c:pt>
                <c:pt idx="1059">
                  <c:v>45237</c:v>
                </c:pt>
                <c:pt idx="1060">
                  <c:v>45238</c:v>
                </c:pt>
                <c:pt idx="1061">
                  <c:v>45239</c:v>
                </c:pt>
                <c:pt idx="1062">
                  <c:v>45240</c:v>
                </c:pt>
                <c:pt idx="1063">
                  <c:v>45243</c:v>
                </c:pt>
                <c:pt idx="1064">
                  <c:v>45244</c:v>
                </c:pt>
                <c:pt idx="1065">
                  <c:v>45245</c:v>
                </c:pt>
                <c:pt idx="1066">
                  <c:v>45246</c:v>
                </c:pt>
                <c:pt idx="1067">
                  <c:v>45247</c:v>
                </c:pt>
                <c:pt idx="1068">
                  <c:v>45248</c:v>
                </c:pt>
                <c:pt idx="1069">
                  <c:v>45250</c:v>
                </c:pt>
                <c:pt idx="1070">
                  <c:v>45251</c:v>
                </c:pt>
                <c:pt idx="1071">
                  <c:v>45252</c:v>
                </c:pt>
                <c:pt idx="1072">
                  <c:v>45253</c:v>
                </c:pt>
                <c:pt idx="1073">
                  <c:v>45254</c:v>
                </c:pt>
                <c:pt idx="1074">
                  <c:v>45257</c:v>
                </c:pt>
                <c:pt idx="1075">
                  <c:v>45258</c:v>
                </c:pt>
                <c:pt idx="1076">
                  <c:v>45259</c:v>
                </c:pt>
                <c:pt idx="1077">
                  <c:v>45260</c:v>
                </c:pt>
                <c:pt idx="1078">
                  <c:v>45261</c:v>
                </c:pt>
                <c:pt idx="1079">
                  <c:v>45264</c:v>
                </c:pt>
                <c:pt idx="1080">
                  <c:v>45265</c:v>
                </c:pt>
                <c:pt idx="1081">
                  <c:v>45266</c:v>
                </c:pt>
                <c:pt idx="1082">
                  <c:v>45267</c:v>
                </c:pt>
                <c:pt idx="1083">
                  <c:v>45268</c:v>
                </c:pt>
                <c:pt idx="1084">
                  <c:v>45271</c:v>
                </c:pt>
                <c:pt idx="1085">
                  <c:v>45272</c:v>
                </c:pt>
                <c:pt idx="1086">
                  <c:v>45273</c:v>
                </c:pt>
                <c:pt idx="1087">
                  <c:v>45274</c:v>
                </c:pt>
                <c:pt idx="1088">
                  <c:v>45275</c:v>
                </c:pt>
                <c:pt idx="1089">
                  <c:v>45278</c:v>
                </c:pt>
                <c:pt idx="1090">
                  <c:v>45279</c:v>
                </c:pt>
                <c:pt idx="1091">
                  <c:v>45280</c:v>
                </c:pt>
                <c:pt idx="1092">
                  <c:v>45281</c:v>
                </c:pt>
                <c:pt idx="1093">
                  <c:v>45282</c:v>
                </c:pt>
                <c:pt idx="1094">
                  <c:v>45285</c:v>
                </c:pt>
                <c:pt idx="1095">
                  <c:v>45286</c:v>
                </c:pt>
                <c:pt idx="1096">
                  <c:v>45287</c:v>
                </c:pt>
                <c:pt idx="1097">
                  <c:v>45288</c:v>
                </c:pt>
                <c:pt idx="1098">
                  <c:v>45289</c:v>
                </c:pt>
                <c:pt idx="1099">
                  <c:v>45292</c:v>
                </c:pt>
                <c:pt idx="1100">
                  <c:v>45293</c:v>
                </c:pt>
                <c:pt idx="1101">
                  <c:v>45294</c:v>
                </c:pt>
                <c:pt idx="1102">
                  <c:v>45295</c:v>
                </c:pt>
                <c:pt idx="1103">
                  <c:v>45296</c:v>
                </c:pt>
                <c:pt idx="1104">
                  <c:v>45299</c:v>
                </c:pt>
                <c:pt idx="1105">
                  <c:v>45300</c:v>
                </c:pt>
                <c:pt idx="1106">
                  <c:v>45301</c:v>
                </c:pt>
                <c:pt idx="1107">
                  <c:v>45302</c:v>
                </c:pt>
                <c:pt idx="1108">
                  <c:v>45303</c:v>
                </c:pt>
                <c:pt idx="1109">
                  <c:v>45306</c:v>
                </c:pt>
                <c:pt idx="1110">
                  <c:v>45307</c:v>
                </c:pt>
                <c:pt idx="1111">
                  <c:v>45308</c:v>
                </c:pt>
                <c:pt idx="1112">
                  <c:v>45309</c:v>
                </c:pt>
                <c:pt idx="1113">
                  <c:v>45310</c:v>
                </c:pt>
                <c:pt idx="1114">
                  <c:v>45313</c:v>
                </c:pt>
                <c:pt idx="1115">
                  <c:v>45314</c:v>
                </c:pt>
                <c:pt idx="1116">
                  <c:v>45315</c:v>
                </c:pt>
                <c:pt idx="1117">
                  <c:v>45316</c:v>
                </c:pt>
                <c:pt idx="1118">
                  <c:v>45317</c:v>
                </c:pt>
                <c:pt idx="1119">
                  <c:v>45320</c:v>
                </c:pt>
                <c:pt idx="1120">
                  <c:v>45321</c:v>
                </c:pt>
                <c:pt idx="1121">
                  <c:v>45322</c:v>
                </c:pt>
                <c:pt idx="1122">
                  <c:v>45323</c:v>
                </c:pt>
                <c:pt idx="1123">
                  <c:v>45324</c:v>
                </c:pt>
                <c:pt idx="1124">
                  <c:v>45327</c:v>
                </c:pt>
                <c:pt idx="1125">
                  <c:v>45328</c:v>
                </c:pt>
                <c:pt idx="1126">
                  <c:v>45329</c:v>
                </c:pt>
                <c:pt idx="1127">
                  <c:v>45330</c:v>
                </c:pt>
                <c:pt idx="1128">
                  <c:v>45331</c:v>
                </c:pt>
                <c:pt idx="1129">
                  <c:v>45334</c:v>
                </c:pt>
                <c:pt idx="1130">
                  <c:v>45335</c:v>
                </c:pt>
                <c:pt idx="1131">
                  <c:v>45336</c:v>
                </c:pt>
                <c:pt idx="1132">
                  <c:v>45337</c:v>
                </c:pt>
                <c:pt idx="1133">
                  <c:v>45338</c:v>
                </c:pt>
                <c:pt idx="1134">
                  <c:v>45339</c:v>
                </c:pt>
                <c:pt idx="1135">
                  <c:v>45341</c:v>
                </c:pt>
                <c:pt idx="1136">
                  <c:v>45342</c:v>
                </c:pt>
                <c:pt idx="1137">
                  <c:v>45343</c:v>
                </c:pt>
                <c:pt idx="1138">
                  <c:v>45344</c:v>
                </c:pt>
                <c:pt idx="1139">
                  <c:v>45345</c:v>
                </c:pt>
                <c:pt idx="1140">
                  <c:v>45348</c:v>
                </c:pt>
                <c:pt idx="1141">
                  <c:v>45349</c:v>
                </c:pt>
                <c:pt idx="1142">
                  <c:v>45350</c:v>
                </c:pt>
                <c:pt idx="1143">
                  <c:v>45351</c:v>
                </c:pt>
                <c:pt idx="1144">
                  <c:v>45352</c:v>
                </c:pt>
                <c:pt idx="1145">
                  <c:v>45355</c:v>
                </c:pt>
                <c:pt idx="1146">
                  <c:v>45356</c:v>
                </c:pt>
                <c:pt idx="1147">
                  <c:v>45357</c:v>
                </c:pt>
                <c:pt idx="1148">
                  <c:v>45358</c:v>
                </c:pt>
                <c:pt idx="1149">
                  <c:v>45359</c:v>
                </c:pt>
                <c:pt idx="1150">
                  <c:v>45362</c:v>
                </c:pt>
                <c:pt idx="1151">
                  <c:v>45363</c:v>
                </c:pt>
                <c:pt idx="1152">
                  <c:v>45364</c:v>
                </c:pt>
                <c:pt idx="1153">
                  <c:v>45365</c:v>
                </c:pt>
                <c:pt idx="1154">
                  <c:v>45366</c:v>
                </c:pt>
                <c:pt idx="1155">
                  <c:v>45367</c:v>
                </c:pt>
                <c:pt idx="1156">
                  <c:v>45369</c:v>
                </c:pt>
                <c:pt idx="1157">
                  <c:v>45370</c:v>
                </c:pt>
                <c:pt idx="1158">
                  <c:v>45371</c:v>
                </c:pt>
                <c:pt idx="1159">
                  <c:v>45372</c:v>
                </c:pt>
                <c:pt idx="1160">
                  <c:v>45373</c:v>
                </c:pt>
                <c:pt idx="1161">
                  <c:v>45374</c:v>
                </c:pt>
                <c:pt idx="1162">
                  <c:v>45376</c:v>
                </c:pt>
                <c:pt idx="1163">
                  <c:v>45377</c:v>
                </c:pt>
                <c:pt idx="1164">
                  <c:v>45378</c:v>
                </c:pt>
                <c:pt idx="1165">
                  <c:v>45379</c:v>
                </c:pt>
                <c:pt idx="1166">
                  <c:v>45380</c:v>
                </c:pt>
                <c:pt idx="1167">
                  <c:v>45383</c:v>
                </c:pt>
                <c:pt idx="1168">
                  <c:v>45384</c:v>
                </c:pt>
                <c:pt idx="1169">
                  <c:v>45385</c:v>
                </c:pt>
                <c:pt idx="1170">
                  <c:v>45386</c:v>
                </c:pt>
                <c:pt idx="1171">
                  <c:v>45387</c:v>
                </c:pt>
                <c:pt idx="1172">
                  <c:v>45390</c:v>
                </c:pt>
                <c:pt idx="1173">
                  <c:v>45391</c:v>
                </c:pt>
                <c:pt idx="1174">
                  <c:v>45392</c:v>
                </c:pt>
                <c:pt idx="1175">
                  <c:v>45393</c:v>
                </c:pt>
                <c:pt idx="1176">
                  <c:v>45394</c:v>
                </c:pt>
                <c:pt idx="1177">
                  <c:v>45397</c:v>
                </c:pt>
                <c:pt idx="1178">
                  <c:v>45398</c:v>
                </c:pt>
                <c:pt idx="1179">
                  <c:v>45399</c:v>
                </c:pt>
                <c:pt idx="1180">
                  <c:v>45400</c:v>
                </c:pt>
                <c:pt idx="1181">
                  <c:v>45401</c:v>
                </c:pt>
                <c:pt idx="1182">
                  <c:v>45404</c:v>
                </c:pt>
                <c:pt idx="1183">
                  <c:v>45405</c:v>
                </c:pt>
                <c:pt idx="1184">
                  <c:v>45406</c:v>
                </c:pt>
                <c:pt idx="1185">
                  <c:v>45407</c:v>
                </c:pt>
                <c:pt idx="1186">
                  <c:v>45408</c:v>
                </c:pt>
                <c:pt idx="1187">
                  <c:v>45411</c:v>
                </c:pt>
                <c:pt idx="1188">
                  <c:v>45412</c:v>
                </c:pt>
                <c:pt idx="1189">
                  <c:v>45413</c:v>
                </c:pt>
                <c:pt idx="1190">
                  <c:v>45414</c:v>
                </c:pt>
                <c:pt idx="1191">
                  <c:v>45415</c:v>
                </c:pt>
                <c:pt idx="1192">
                  <c:v>45418</c:v>
                </c:pt>
                <c:pt idx="1193">
                  <c:v>45419</c:v>
                </c:pt>
                <c:pt idx="1194">
                  <c:v>45420</c:v>
                </c:pt>
                <c:pt idx="1195">
                  <c:v>45421</c:v>
                </c:pt>
                <c:pt idx="1196">
                  <c:v>45422</c:v>
                </c:pt>
                <c:pt idx="1197">
                  <c:v>45425</c:v>
                </c:pt>
                <c:pt idx="1198">
                  <c:v>45426</c:v>
                </c:pt>
                <c:pt idx="1199">
                  <c:v>45427</c:v>
                </c:pt>
                <c:pt idx="1200">
                  <c:v>45428</c:v>
                </c:pt>
                <c:pt idx="1201">
                  <c:v>45429</c:v>
                </c:pt>
                <c:pt idx="1202">
                  <c:v>45432</c:v>
                </c:pt>
                <c:pt idx="1203">
                  <c:v>45433</c:v>
                </c:pt>
                <c:pt idx="1204">
                  <c:v>45434</c:v>
                </c:pt>
                <c:pt idx="1205">
                  <c:v>45435</c:v>
                </c:pt>
                <c:pt idx="1206">
                  <c:v>45436</c:v>
                </c:pt>
                <c:pt idx="1207">
                  <c:v>45439</c:v>
                </c:pt>
                <c:pt idx="1208">
                  <c:v>45440</c:v>
                </c:pt>
                <c:pt idx="1209">
                  <c:v>45441</c:v>
                </c:pt>
                <c:pt idx="1210">
                  <c:v>45442</c:v>
                </c:pt>
                <c:pt idx="1211">
                  <c:v>45443</c:v>
                </c:pt>
                <c:pt idx="1212">
                  <c:v>45446</c:v>
                </c:pt>
                <c:pt idx="1213">
                  <c:v>45447</c:v>
                </c:pt>
                <c:pt idx="1214">
                  <c:v>45448</c:v>
                </c:pt>
                <c:pt idx="1215">
                  <c:v>45449</c:v>
                </c:pt>
                <c:pt idx="1216">
                  <c:v>45450</c:v>
                </c:pt>
                <c:pt idx="1217">
                  <c:v>45453</c:v>
                </c:pt>
                <c:pt idx="1218">
                  <c:v>45454</c:v>
                </c:pt>
                <c:pt idx="1219">
                  <c:v>45455</c:v>
                </c:pt>
                <c:pt idx="1220">
                  <c:v>45456</c:v>
                </c:pt>
                <c:pt idx="1221">
                  <c:v>45457</c:v>
                </c:pt>
                <c:pt idx="1222">
                  <c:v>45460</c:v>
                </c:pt>
                <c:pt idx="1223">
                  <c:v>45461</c:v>
                </c:pt>
                <c:pt idx="1224">
                  <c:v>45462</c:v>
                </c:pt>
                <c:pt idx="1225">
                  <c:v>45463</c:v>
                </c:pt>
                <c:pt idx="1226">
                  <c:v>45464</c:v>
                </c:pt>
                <c:pt idx="1227">
                  <c:v>45467</c:v>
                </c:pt>
                <c:pt idx="1228">
                  <c:v>45468</c:v>
                </c:pt>
                <c:pt idx="1229">
                  <c:v>45469</c:v>
                </c:pt>
                <c:pt idx="1230">
                  <c:v>45470</c:v>
                </c:pt>
                <c:pt idx="1231">
                  <c:v>45471</c:v>
                </c:pt>
                <c:pt idx="1232">
                  <c:v>45474</c:v>
                </c:pt>
                <c:pt idx="1233">
                  <c:v>45475</c:v>
                </c:pt>
                <c:pt idx="1234">
                  <c:v>45476</c:v>
                </c:pt>
                <c:pt idx="1235">
                  <c:v>45477</c:v>
                </c:pt>
                <c:pt idx="1236">
                  <c:v>45478</c:v>
                </c:pt>
                <c:pt idx="1237">
                  <c:v>45481</c:v>
                </c:pt>
                <c:pt idx="1238">
                  <c:v>45482</c:v>
                </c:pt>
                <c:pt idx="1239">
                  <c:v>45483</c:v>
                </c:pt>
                <c:pt idx="1240">
                  <c:v>45484</c:v>
                </c:pt>
                <c:pt idx="1241">
                  <c:v>45485</c:v>
                </c:pt>
                <c:pt idx="1242">
                  <c:v>45488</c:v>
                </c:pt>
                <c:pt idx="1243">
                  <c:v>45489</c:v>
                </c:pt>
                <c:pt idx="1244">
                  <c:v>45490</c:v>
                </c:pt>
                <c:pt idx="1245">
                  <c:v>45491</c:v>
                </c:pt>
                <c:pt idx="1246">
                  <c:v>45492</c:v>
                </c:pt>
                <c:pt idx="1247">
                  <c:v>45495</c:v>
                </c:pt>
              </c:numCache>
            </c:numRef>
          </c:cat>
          <c:val>
            <c:numRef>
              <c:f>Sheet1!$D$2691:$D$3938</c:f>
              <c:numCache>
                <c:formatCode>General</c:formatCode>
                <c:ptCount val="1248"/>
                <c:pt idx="1">
                  <c:v>418</c:v>
                </c:pt>
                <c:pt idx="2">
                  <c:v>416</c:v>
                </c:pt>
                <c:pt idx="4">
                  <c:v>416</c:v>
                </c:pt>
                <c:pt idx="5">
                  <c:v>416</c:v>
                </c:pt>
                <c:pt idx="6">
                  <c:v>416</c:v>
                </c:pt>
                <c:pt idx="7">
                  <c:v>416</c:v>
                </c:pt>
                <c:pt idx="8">
                  <c:v>417</c:v>
                </c:pt>
                <c:pt idx="9">
                  <c:v>417</c:v>
                </c:pt>
                <c:pt idx="10">
                  <c:v>417</c:v>
                </c:pt>
                <c:pt idx="11">
                  <c:v>417</c:v>
                </c:pt>
                <c:pt idx="12">
                  <c:v>417</c:v>
                </c:pt>
                <c:pt idx="13">
                  <c:v>434</c:v>
                </c:pt>
                <c:pt idx="14">
                  <c:v>434</c:v>
                </c:pt>
                <c:pt idx="15">
                  <c:v>443</c:v>
                </c:pt>
                <c:pt idx="16">
                  <c:v>445</c:v>
                </c:pt>
                <c:pt idx="17">
                  <c:v>440</c:v>
                </c:pt>
                <c:pt idx="18">
                  <c:v>435</c:v>
                </c:pt>
                <c:pt idx="19">
                  <c:v>435</c:v>
                </c:pt>
                <c:pt idx="20">
                  <c:v>434</c:v>
                </c:pt>
                <c:pt idx="21">
                  <c:v>434</c:v>
                </c:pt>
                <c:pt idx="22">
                  <c:v>428</c:v>
                </c:pt>
                <c:pt idx="23">
                  <c:v>427</c:v>
                </c:pt>
                <c:pt idx="24">
                  <c:v>425</c:v>
                </c:pt>
                <c:pt idx="25">
                  <c:v>425</c:v>
                </c:pt>
                <c:pt idx="26">
                  <c:v>425</c:v>
                </c:pt>
                <c:pt idx="27">
                  <c:v>425</c:v>
                </c:pt>
                <c:pt idx="28">
                  <c:v>425</c:v>
                </c:pt>
                <c:pt idx="29">
                  <c:v>425</c:v>
                </c:pt>
                <c:pt idx="30">
                  <c:v>425</c:v>
                </c:pt>
                <c:pt idx="31">
                  <c:v>425</c:v>
                </c:pt>
                <c:pt idx="32">
                  <c:v>425</c:v>
                </c:pt>
                <c:pt idx="33">
                  <c:v>425</c:v>
                </c:pt>
                <c:pt idx="35">
                  <c:v>425</c:v>
                </c:pt>
                <c:pt idx="36">
                  <c:v>425</c:v>
                </c:pt>
                <c:pt idx="37">
                  <c:v>425</c:v>
                </c:pt>
                <c:pt idx="38">
                  <c:v>428</c:v>
                </c:pt>
                <c:pt idx="39">
                  <c:v>428</c:v>
                </c:pt>
                <c:pt idx="41">
                  <c:v>429</c:v>
                </c:pt>
                <c:pt idx="42">
                  <c:v>429</c:v>
                </c:pt>
                <c:pt idx="43">
                  <c:v>430</c:v>
                </c:pt>
                <c:pt idx="44">
                  <c:v>430</c:v>
                </c:pt>
                <c:pt idx="45">
                  <c:v>430</c:v>
                </c:pt>
                <c:pt idx="47">
                  <c:v>433</c:v>
                </c:pt>
                <c:pt idx="48">
                  <c:v>438</c:v>
                </c:pt>
                <c:pt idx="49">
                  <c:v>438</c:v>
                </c:pt>
                <c:pt idx="50">
                  <c:v>449</c:v>
                </c:pt>
                <c:pt idx="51">
                  <c:v>450</c:v>
                </c:pt>
                <c:pt idx="53">
                  <c:v>450</c:v>
                </c:pt>
                <c:pt idx="54">
                  <c:v>465</c:v>
                </c:pt>
                <c:pt idx="55">
                  <c:v>468</c:v>
                </c:pt>
                <c:pt idx="56">
                  <c:v>472</c:v>
                </c:pt>
                <c:pt idx="57">
                  <c:v>475</c:v>
                </c:pt>
                <c:pt idx="59">
                  <c:v>485</c:v>
                </c:pt>
                <c:pt idx="60">
                  <c:v>486</c:v>
                </c:pt>
                <c:pt idx="61">
                  <c:v>486</c:v>
                </c:pt>
                <c:pt idx="62">
                  <c:v>480</c:v>
                </c:pt>
                <c:pt idx="63">
                  <c:v>480</c:v>
                </c:pt>
                <c:pt idx="65">
                  <c:v>470</c:v>
                </c:pt>
                <c:pt idx="66">
                  <c:v>468</c:v>
                </c:pt>
                <c:pt idx="67">
                  <c:v>468</c:v>
                </c:pt>
                <c:pt idx="68">
                  <c:v>475</c:v>
                </c:pt>
                <c:pt idx="69">
                  <c:v>490</c:v>
                </c:pt>
                <c:pt idx="71">
                  <c:v>490</c:v>
                </c:pt>
                <c:pt idx="72">
                  <c:v>516</c:v>
                </c:pt>
                <c:pt idx="73">
                  <c:v>560</c:v>
                </c:pt>
                <c:pt idx="74">
                  <c:v>552</c:v>
                </c:pt>
                <c:pt idx="75">
                  <c:v>558</c:v>
                </c:pt>
                <c:pt idx="77">
                  <c:v>558</c:v>
                </c:pt>
                <c:pt idx="78">
                  <c:v>567</c:v>
                </c:pt>
                <c:pt idx="79">
                  <c:v>570</c:v>
                </c:pt>
                <c:pt idx="82">
                  <c:v>565</c:v>
                </c:pt>
                <c:pt idx="83">
                  <c:v>560</c:v>
                </c:pt>
                <c:pt idx="84">
                  <c:v>540</c:v>
                </c:pt>
                <c:pt idx="85">
                  <c:v>540</c:v>
                </c:pt>
                <c:pt idx="86">
                  <c:v>540</c:v>
                </c:pt>
                <c:pt idx="88">
                  <c:v>530</c:v>
                </c:pt>
                <c:pt idx="89">
                  <c:v>530</c:v>
                </c:pt>
                <c:pt idx="90">
                  <c:v>530</c:v>
                </c:pt>
                <c:pt idx="91">
                  <c:v>530</c:v>
                </c:pt>
                <c:pt idx="92">
                  <c:v>530</c:v>
                </c:pt>
                <c:pt idx="94">
                  <c:v>530</c:v>
                </c:pt>
                <c:pt idx="95">
                  <c:v>528</c:v>
                </c:pt>
                <c:pt idx="96">
                  <c:v>528</c:v>
                </c:pt>
                <c:pt idx="97">
                  <c:v>528</c:v>
                </c:pt>
                <c:pt idx="98">
                  <c:v>528</c:v>
                </c:pt>
                <c:pt idx="100">
                  <c:v>528</c:v>
                </c:pt>
                <c:pt idx="101">
                  <c:v>520</c:v>
                </c:pt>
                <c:pt idx="102">
                  <c:v>520</c:v>
                </c:pt>
                <c:pt idx="104">
                  <c:v>505</c:v>
                </c:pt>
                <c:pt idx="106">
                  <c:v>503</c:v>
                </c:pt>
                <c:pt idx="107">
                  <c:v>484</c:v>
                </c:pt>
                <c:pt idx="108">
                  <c:v>484</c:v>
                </c:pt>
                <c:pt idx="109">
                  <c:v>473</c:v>
                </c:pt>
                <c:pt idx="110">
                  <c:v>473</c:v>
                </c:pt>
                <c:pt idx="112">
                  <c:v>470</c:v>
                </c:pt>
                <c:pt idx="113">
                  <c:v>472</c:v>
                </c:pt>
                <c:pt idx="114">
                  <c:v>480</c:v>
                </c:pt>
                <c:pt idx="115">
                  <c:v>485</c:v>
                </c:pt>
                <c:pt idx="118">
                  <c:v>490</c:v>
                </c:pt>
                <c:pt idx="119">
                  <c:v>490</c:v>
                </c:pt>
                <c:pt idx="120">
                  <c:v>490</c:v>
                </c:pt>
                <c:pt idx="121">
                  <c:v>486</c:v>
                </c:pt>
                <c:pt idx="122">
                  <c:v>484</c:v>
                </c:pt>
                <c:pt idx="124">
                  <c:v>485</c:v>
                </c:pt>
                <c:pt idx="125">
                  <c:v>486</c:v>
                </c:pt>
                <c:pt idx="126">
                  <c:v>486</c:v>
                </c:pt>
                <c:pt idx="127">
                  <c:v>494</c:v>
                </c:pt>
                <c:pt idx="128">
                  <c:v>495</c:v>
                </c:pt>
                <c:pt idx="130">
                  <c:v>496</c:v>
                </c:pt>
                <c:pt idx="131">
                  <c:v>498</c:v>
                </c:pt>
                <c:pt idx="132">
                  <c:v>500</c:v>
                </c:pt>
                <c:pt idx="133">
                  <c:v>501</c:v>
                </c:pt>
                <c:pt idx="134">
                  <c:v>490</c:v>
                </c:pt>
                <c:pt idx="136">
                  <c:v>490</c:v>
                </c:pt>
                <c:pt idx="137">
                  <c:v>490</c:v>
                </c:pt>
                <c:pt idx="138">
                  <c:v>498</c:v>
                </c:pt>
                <c:pt idx="139">
                  <c:v>486</c:v>
                </c:pt>
                <c:pt idx="140">
                  <c:v>499</c:v>
                </c:pt>
                <c:pt idx="142">
                  <c:v>499</c:v>
                </c:pt>
                <c:pt idx="143">
                  <c:v>499</c:v>
                </c:pt>
                <c:pt idx="144">
                  <c:v>499</c:v>
                </c:pt>
                <c:pt idx="145">
                  <c:v>499</c:v>
                </c:pt>
                <c:pt idx="146">
                  <c:v>494</c:v>
                </c:pt>
                <c:pt idx="148">
                  <c:v>491</c:v>
                </c:pt>
                <c:pt idx="149">
                  <c:v>485</c:v>
                </c:pt>
                <c:pt idx="150">
                  <c:v>480</c:v>
                </c:pt>
                <c:pt idx="151">
                  <c:v>480</c:v>
                </c:pt>
                <c:pt idx="152">
                  <c:v>480</c:v>
                </c:pt>
                <c:pt idx="154">
                  <c:v>478</c:v>
                </c:pt>
                <c:pt idx="155">
                  <c:v>478</c:v>
                </c:pt>
                <c:pt idx="156">
                  <c:v>468</c:v>
                </c:pt>
                <c:pt idx="157">
                  <c:v>466</c:v>
                </c:pt>
                <c:pt idx="158">
                  <c:v>455</c:v>
                </c:pt>
                <c:pt idx="159">
                  <c:v>453</c:v>
                </c:pt>
                <c:pt idx="160">
                  <c:v>443</c:v>
                </c:pt>
                <c:pt idx="161">
                  <c:v>448</c:v>
                </c:pt>
                <c:pt idx="162">
                  <c:v>445</c:v>
                </c:pt>
                <c:pt idx="163">
                  <c:v>443</c:v>
                </c:pt>
                <c:pt idx="164">
                  <c:v>447</c:v>
                </c:pt>
                <c:pt idx="165">
                  <c:v>453</c:v>
                </c:pt>
                <c:pt idx="166">
                  <c:v>453</c:v>
                </c:pt>
                <c:pt idx="167">
                  <c:v>456</c:v>
                </c:pt>
                <c:pt idx="168">
                  <c:v>456</c:v>
                </c:pt>
                <c:pt idx="169">
                  <c:v>456</c:v>
                </c:pt>
                <c:pt idx="170">
                  <c:v>456</c:v>
                </c:pt>
                <c:pt idx="171">
                  <c:v>456</c:v>
                </c:pt>
                <c:pt idx="172">
                  <c:v>460</c:v>
                </c:pt>
                <c:pt idx="173">
                  <c:v>463</c:v>
                </c:pt>
                <c:pt idx="175">
                  <c:v>463</c:v>
                </c:pt>
                <c:pt idx="176">
                  <c:v>463</c:v>
                </c:pt>
                <c:pt idx="177">
                  <c:v>463</c:v>
                </c:pt>
                <c:pt idx="178">
                  <c:v>463</c:v>
                </c:pt>
                <c:pt idx="179">
                  <c:v>468</c:v>
                </c:pt>
                <c:pt idx="181">
                  <c:v>468</c:v>
                </c:pt>
                <c:pt idx="182">
                  <c:v>474</c:v>
                </c:pt>
                <c:pt idx="183">
                  <c:v>474</c:v>
                </c:pt>
                <c:pt idx="184">
                  <c:v>476</c:v>
                </c:pt>
                <c:pt idx="185">
                  <c:v>476</c:v>
                </c:pt>
                <c:pt idx="187">
                  <c:v>482</c:v>
                </c:pt>
                <c:pt idx="188">
                  <c:v>486</c:v>
                </c:pt>
                <c:pt idx="189">
                  <c:v>488</c:v>
                </c:pt>
                <c:pt idx="190">
                  <c:v>490</c:v>
                </c:pt>
                <c:pt idx="191">
                  <c:v>493</c:v>
                </c:pt>
                <c:pt idx="193">
                  <c:v>495</c:v>
                </c:pt>
                <c:pt idx="194">
                  <c:v>495</c:v>
                </c:pt>
                <c:pt idx="195">
                  <c:v>500</c:v>
                </c:pt>
                <c:pt idx="196">
                  <c:v>500</c:v>
                </c:pt>
                <c:pt idx="199">
                  <c:v>500</c:v>
                </c:pt>
                <c:pt idx="200">
                  <c:v>504</c:v>
                </c:pt>
                <c:pt idx="201">
                  <c:v>500</c:v>
                </c:pt>
                <c:pt idx="202">
                  <c:v>491</c:v>
                </c:pt>
                <c:pt idx="203">
                  <c:v>491</c:v>
                </c:pt>
                <c:pt idx="205">
                  <c:v>491</c:v>
                </c:pt>
                <c:pt idx="206">
                  <c:v>488</c:v>
                </c:pt>
                <c:pt idx="207">
                  <c:v>488</c:v>
                </c:pt>
                <c:pt idx="208">
                  <c:v>488</c:v>
                </c:pt>
                <c:pt idx="209">
                  <c:v>487</c:v>
                </c:pt>
                <c:pt idx="211">
                  <c:v>485</c:v>
                </c:pt>
                <c:pt idx="212">
                  <c:v>485</c:v>
                </c:pt>
                <c:pt idx="213">
                  <c:v>482</c:v>
                </c:pt>
                <c:pt idx="214">
                  <c:v>479</c:v>
                </c:pt>
                <c:pt idx="215">
                  <c:v>472</c:v>
                </c:pt>
                <c:pt idx="217">
                  <c:v>475</c:v>
                </c:pt>
                <c:pt idx="218">
                  <c:v>475</c:v>
                </c:pt>
                <c:pt idx="219">
                  <c:v>474</c:v>
                </c:pt>
                <c:pt idx="220">
                  <c:v>474</c:v>
                </c:pt>
                <c:pt idx="221">
                  <c:v>475</c:v>
                </c:pt>
                <c:pt idx="223">
                  <c:v>473</c:v>
                </c:pt>
                <c:pt idx="224">
                  <c:v>475</c:v>
                </c:pt>
                <c:pt idx="225">
                  <c:v>474</c:v>
                </c:pt>
                <c:pt idx="226">
                  <c:v>470</c:v>
                </c:pt>
                <c:pt idx="227">
                  <c:v>470</c:v>
                </c:pt>
                <c:pt idx="229">
                  <c:v>470</c:v>
                </c:pt>
                <c:pt idx="230">
                  <c:v>471</c:v>
                </c:pt>
                <c:pt idx="231">
                  <c:v>471</c:v>
                </c:pt>
                <c:pt idx="232">
                  <c:v>466</c:v>
                </c:pt>
                <c:pt idx="233">
                  <c:v>466</c:v>
                </c:pt>
                <c:pt idx="235">
                  <c:v>458</c:v>
                </c:pt>
                <c:pt idx="236">
                  <c:v>458</c:v>
                </c:pt>
                <c:pt idx="237">
                  <c:v>450</c:v>
                </c:pt>
                <c:pt idx="238">
                  <c:v>452</c:v>
                </c:pt>
                <c:pt idx="239">
                  <c:v>440</c:v>
                </c:pt>
                <c:pt idx="241">
                  <c:v>440</c:v>
                </c:pt>
                <c:pt idx="242">
                  <c:v>439</c:v>
                </c:pt>
                <c:pt idx="243">
                  <c:v>439</c:v>
                </c:pt>
                <c:pt idx="244">
                  <c:v>444</c:v>
                </c:pt>
                <c:pt idx="245">
                  <c:v>444</c:v>
                </c:pt>
                <c:pt idx="247">
                  <c:v>449</c:v>
                </c:pt>
                <c:pt idx="248">
                  <c:v>449</c:v>
                </c:pt>
                <c:pt idx="249">
                  <c:v>451</c:v>
                </c:pt>
                <c:pt idx="250">
                  <c:v>451</c:v>
                </c:pt>
                <c:pt idx="251">
                  <c:v>451</c:v>
                </c:pt>
                <c:pt idx="253">
                  <c:v>451</c:v>
                </c:pt>
                <c:pt idx="254">
                  <c:v>451</c:v>
                </c:pt>
                <c:pt idx="255">
                  <c:v>451</c:v>
                </c:pt>
                <c:pt idx="256">
                  <c:v>451</c:v>
                </c:pt>
                <c:pt idx="257">
                  <c:v>453</c:v>
                </c:pt>
                <c:pt idx="259">
                  <c:v>453</c:v>
                </c:pt>
                <c:pt idx="260">
                  <c:v>460</c:v>
                </c:pt>
                <c:pt idx="261">
                  <c:v>466</c:v>
                </c:pt>
                <c:pt idx="262">
                  <c:v>468</c:v>
                </c:pt>
                <c:pt idx="263">
                  <c:v>474</c:v>
                </c:pt>
                <c:pt idx="265">
                  <c:v>475</c:v>
                </c:pt>
                <c:pt idx="266">
                  <c:v>476</c:v>
                </c:pt>
                <c:pt idx="267">
                  <c:v>476</c:v>
                </c:pt>
                <c:pt idx="268">
                  <c:v>477</c:v>
                </c:pt>
                <c:pt idx="269">
                  <c:v>477</c:v>
                </c:pt>
                <c:pt idx="271">
                  <c:v>477</c:v>
                </c:pt>
                <c:pt idx="272">
                  <c:v>477</c:v>
                </c:pt>
                <c:pt idx="273">
                  <c:v>479</c:v>
                </c:pt>
                <c:pt idx="274">
                  <c:v>479</c:v>
                </c:pt>
                <c:pt idx="275">
                  <c:v>482</c:v>
                </c:pt>
                <c:pt idx="277">
                  <c:v>485</c:v>
                </c:pt>
                <c:pt idx="278">
                  <c:v>485</c:v>
                </c:pt>
                <c:pt idx="279">
                  <c:v>481</c:v>
                </c:pt>
                <c:pt idx="280">
                  <c:v>482</c:v>
                </c:pt>
                <c:pt idx="281">
                  <c:v>482</c:v>
                </c:pt>
                <c:pt idx="283">
                  <c:v>482</c:v>
                </c:pt>
                <c:pt idx="284">
                  <c:v>487</c:v>
                </c:pt>
                <c:pt idx="285">
                  <c:v>490</c:v>
                </c:pt>
                <c:pt idx="286">
                  <c:v>490</c:v>
                </c:pt>
                <c:pt idx="287">
                  <c:v>490</c:v>
                </c:pt>
                <c:pt idx="289">
                  <c:v>495</c:v>
                </c:pt>
                <c:pt idx="290">
                  <c:v>497</c:v>
                </c:pt>
                <c:pt idx="291">
                  <c:v>500</c:v>
                </c:pt>
                <c:pt idx="292">
                  <c:v>505</c:v>
                </c:pt>
                <c:pt idx="293">
                  <c:v>505</c:v>
                </c:pt>
                <c:pt idx="295">
                  <c:v>510</c:v>
                </c:pt>
                <c:pt idx="296">
                  <c:v>513</c:v>
                </c:pt>
                <c:pt idx="297">
                  <c:v>510</c:v>
                </c:pt>
                <c:pt idx="300">
                  <c:v>509</c:v>
                </c:pt>
                <c:pt idx="301">
                  <c:v>509</c:v>
                </c:pt>
                <c:pt idx="302">
                  <c:v>509</c:v>
                </c:pt>
                <c:pt idx="304">
                  <c:v>510</c:v>
                </c:pt>
                <c:pt idx="306">
                  <c:v>512</c:v>
                </c:pt>
                <c:pt idx="307">
                  <c:v>515</c:v>
                </c:pt>
                <c:pt idx="308">
                  <c:v>516</c:v>
                </c:pt>
                <c:pt idx="309">
                  <c:v>516</c:v>
                </c:pt>
                <c:pt idx="310">
                  <c:v>516</c:v>
                </c:pt>
                <c:pt idx="311">
                  <c:v>515</c:v>
                </c:pt>
                <c:pt idx="312">
                  <c:v>515</c:v>
                </c:pt>
                <c:pt idx="313">
                  <c:v>516</c:v>
                </c:pt>
                <c:pt idx="314">
                  <c:v>517</c:v>
                </c:pt>
                <c:pt idx="315">
                  <c:v>517</c:v>
                </c:pt>
                <c:pt idx="316">
                  <c:v>517</c:v>
                </c:pt>
                <c:pt idx="317">
                  <c:v>517</c:v>
                </c:pt>
                <c:pt idx="318">
                  <c:v>518</c:v>
                </c:pt>
                <c:pt idx="319">
                  <c:v>519</c:v>
                </c:pt>
                <c:pt idx="320">
                  <c:v>519</c:v>
                </c:pt>
                <c:pt idx="321">
                  <c:v>523</c:v>
                </c:pt>
                <c:pt idx="322">
                  <c:v>523</c:v>
                </c:pt>
                <c:pt idx="323">
                  <c:v>523</c:v>
                </c:pt>
                <c:pt idx="325">
                  <c:v>531</c:v>
                </c:pt>
                <c:pt idx="327">
                  <c:v>531</c:v>
                </c:pt>
                <c:pt idx="328">
                  <c:v>535</c:v>
                </c:pt>
                <c:pt idx="329">
                  <c:v>535</c:v>
                </c:pt>
                <c:pt idx="330">
                  <c:v>540</c:v>
                </c:pt>
                <c:pt idx="331">
                  <c:v>540</c:v>
                </c:pt>
                <c:pt idx="332">
                  <c:v>540</c:v>
                </c:pt>
                <c:pt idx="333">
                  <c:v>540</c:v>
                </c:pt>
                <c:pt idx="334">
                  <c:v>540</c:v>
                </c:pt>
                <c:pt idx="335">
                  <c:v>540</c:v>
                </c:pt>
                <c:pt idx="336">
                  <c:v>540</c:v>
                </c:pt>
                <c:pt idx="337">
                  <c:v>540</c:v>
                </c:pt>
                <c:pt idx="338">
                  <c:v>534</c:v>
                </c:pt>
                <c:pt idx="339">
                  <c:v>530</c:v>
                </c:pt>
                <c:pt idx="340">
                  <c:v>528</c:v>
                </c:pt>
                <c:pt idx="341">
                  <c:v>518</c:v>
                </c:pt>
                <c:pt idx="342">
                  <c:v>518</c:v>
                </c:pt>
                <c:pt idx="343">
                  <c:v>518</c:v>
                </c:pt>
                <c:pt idx="344">
                  <c:v>518</c:v>
                </c:pt>
                <c:pt idx="345">
                  <c:v>518</c:v>
                </c:pt>
                <c:pt idx="346">
                  <c:v>517</c:v>
                </c:pt>
                <c:pt idx="347">
                  <c:v>514</c:v>
                </c:pt>
                <c:pt idx="348">
                  <c:v>512</c:v>
                </c:pt>
                <c:pt idx="349">
                  <c:v>511</c:v>
                </c:pt>
                <c:pt idx="350">
                  <c:v>508</c:v>
                </c:pt>
                <c:pt idx="351">
                  <c:v>508</c:v>
                </c:pt>
                <c:pt idx="352">
                  <c:v>507</c:v>
                </c:pt>
                <c:pt idx="353">
                  <c:v>506</c:v>
                </c:pt>
                <c:pt idx="354">
                  <c:v>506</c:v>
                </c:pt>
                <c:pt idx="355">
                  <c:v>506</c:v>
                </c:pt>
                <c:pt idx="356">
                  <c:v>502</c:v>
                </c:pt>
                <c:pt idx="357">
                  <c:v>502</c:v>
                </c:pt>
                <c:pt idx="358">
                  <c:v>504</c:v>
                </c:pt>
                <c:pt idx="359">
                  <c:v>504</c:v>
                </c:pt>
                <c:pt idx="360">
                  <c:v>504</c:v>
                </c:pt>
                <c:pt idx="361">
                  <c:v>504</c:v>
                </c:pt>
                <c:pt idx="362">
                  <c:v>503</c:v>
                </c:pt>
                <c:pt idx="363">
                  <c:v>502</c:v>
                </c:pt>
                <c:pt idx="364">
                  <c:v>501</c:v>
                </c:pt>
                <c:pt idx="365">
                  <c:v>500</c:v>
                </c:pt>
                <c:pt idx="366">
                  <c:v>500</c:v>
                </c:pt>
                <c:pt idx="367">
                  <c:v>498</c:v>
                </c:pt>
                <c:pt idx="368">
                  <c:v>498</c:v>
                </c:pt>
                <c:pt idx="369">
                  <c:v>495</c:v>
                </c:pt>
                <c:pt idx="370">
                  <c:v>493</c:v>
                </c:pt>
                <c:pt idx="371">
                  <c:v>493</c:v>
                </c:pt>
                <c:pt idx="372">
                  <c:v>487</c:v>
                </c:pt>
                <c:pt idx="373">
                  <c:v>489</c:v>
                </c:pt>
                <c:pt idx="374">
                  <c:v>485</c:v>
                </c:pt>
                <c:pt idx="375">
                  <c:v>483</c:v>
                </c:pt>
                <c:pt idx="376">
                  <c:v>480</c:v>
                </c:pt>
                <c:pt idx="377">
                  <c:v>480</c:v>
                </c:pt>
                <c:pt idx="378">
                  <c:v>480</c:v>
                </c:pt>
                <c:pt idx="379">
                  <c:v>480</c:v>
                </c:pt>
                <c:pt idx="380">
                  <c:v>480</c:v>
                </c:pt>
                <c:pt idx="381">
                  <c:v>477</c:v>
                </c:pt>
                <c:pt idx="382">
                  <c:v>477</c:v>
                </c:pt>
                <c:pt idx="383">
                  <c:v>473</c:v>
                </c:pt>
                <c:pt idx="384">
                  <c:v>472</c:v>
                </c:pt>
                <c:pt idx="385">
                  <c:v>471</c:v>
                </c:pt>
                <c:pt idx="386">
                  <c:v>464</c:v>
                </c:pt>
                <c:pt idx="387">
                  <c:v>464</c:v>
                </c:pt>
                <c:pt idx="388">
                  <c:v>464</c:v>
                </c:pt>
                <c:pt idx="389">
                  <c:v>466</c:v>
                </c:pt>
                <c:pt idx="390">
                  <c:v>467</c:v>
                </c:pt>
                <c:pt idx="393">
                  <c:v>467</c:v>
                </c:pt>
                <c:pt idx="394">
                  <c:v>467</c:v>
                </c:pt>
                <c:pt idx="395">
                  <c:v>470</c:v>
                </c:pt>
                <c:pt idx="396">
                  <c:v>471</c:v>
                </c:pt>
                <c:pt idx="397">
                  <c:v>471</c:v>
                </c:pt>
                <c:pt idx="398">
                  <c:v>471</c:v>
                </c:pt>
                <c:pt idx="399">
                  <c:v>468</c:v>
                </c:pt>
                <c:pt idx="400">
                  <c:v>468</c:v>
                </c:pt>
                <c:pt idx="401">
                  <c:v>466</c:v>
                </c:pt>
                <c:pt idx="402">
                  <c:v>461</c:v>
                </c:pt>
                <c:pt idx="403">
                  <c:v>459</c:v>
                </c:pt>
                <c:pt idx="404">
                  <c:v>456</c:v>
                </c:pt>
                <c:pt idx="405">
                  <c:v>456</c:v>
                </c:pt>
                <c:pt idx="406">
                  <c:v>458</c:v>
                </c:pt>
                <c:pt idx="407">
                  <c:v>458</c:v>
                </c:pt>
                <c:pt idx="408">
                  <c:v>458</c:v>
                </c:pt>
                <c:pt idx="409">
                  <c:v>458</c:v>
                </c:pt>
                <c:pt idx="410">
                  <c:v>458</c:v>
                </c:pt>
                <c:pt idx="411">
                  <c:v>458</c:v>
                </c:pt>
                <c:pt idx="413">
                  <c:v>456</c:v>
                </c:pt>
                <c:pt idx="414">
                  <c:v>456</c:v>
                </c:pt>
                <c:pt idx="415">
                  <c:v>455</c:v>
                </c:pt>
                <c:pt idx="416">
                  <c:v>455</c:v>
                </c:pt>
                <c:pt idx="417">
                  <c:v>455</c:v>
                </c:pt>
                <c:pt idx="418">
                  <c:v>455</c:v>
                </c:pt>
                <c:pt idx="419">
                  <c:v>455</c:v>
                </c:pt>
                <c:pt idx="420">
                  <c:v>455</c:v>
                </c:pt>
                <c:pt idx="421">
                  <c:v>453</c:v>
                </c:pt>
                <c:pt idx="422">
                  <c:v>446</c:v>
                </c:pt>
                <c:pt idx="423">
                  <c:v>444</c:v>
                </c:pt>
                <c:pt idx="424">
                  <c:v>442</c:v>
                </c:pt>
                <c:pt idx="425">
                  <c:v>442</c:v>
                </c:pt>
                <c:pt idx="426">
                  <c:v>437</c:v>
                </c:pt>
                <c:pt idx="427">
                  <c:v>431</c:v>
                </c:pt>
                <c:pt idx="428">
                  <c:v>429</c:v>
                </c:pt>
                <c:pt idx="429">
                  <c:v>425</c:v>
                </c:pt>
                <c:pt idx="430">
                  <c:v>425</c:v>
                </c:pt>
                <c:pt idx="431">
                  <c:v>421</c:v>
                </c:pt>
                <c:pt idx="432">
                  <c:v>421</c:v>
                </c:pt>
                <c:pt idx="433">
                  <c:v>417</c:v>
                </c:pt>
                <c:pt idx="434">
                  <c:v>415</c:v>
                </c:pt>
                <c:pt idx="435">
                  <c:v>415</c:v>
                </c:pt>
                <c:pt idx="436">
                  <c:v>415</c:v>
                </c:pt>
                <c:pt idx="437">
                  <c:v>411</c:v>
                </c:pt>
                <c:pt idx="439">
                  <c:v>411</c:v>
                </c:pt>
                <c:pt idx="440">
                  <c:v>409</c:v>
                </c:pt>
                <c:pt idx="441">
                  <c:v>407</c:v>
                </c:pt>
                <c:pt idx="442">
                  <c:v>407</c:v>
                </c:pt>
                <c:pt idx="443">
                  <c:v>407</c:v>
                </c:pt>
                <c:pt idx="445">
                  <c:v>404</c:v>
                </c:pt>
                <c:pt idx="446">
                  <c:v>404</c:v>
                </c:pt>
                <c:pt idx="447">
                  <c:v>404</c:v>
                </c:pt>
                <c:pt idx="448">
                  <c:v>401</c:v>
                </c:pt>
                <c:pt idx="449">
                  <c:v>399</c:v>
                </c:pt>
                <c:pt idx="450">
                  <c:v>397</c:v>
                </c:pt>
                <c:pt idx="451">
                  <c:v>393</c:v>
                </c:pt>
                <c:pt idx="452">
                  <c:v>391</c:v>
                </c:pt>
                <c:pt idx="453">
                  <c:v>389</c:v>
                </c:pt>
                <c:pt idx="454">
                  <c:v>383</c:v>
                </c:pt>
                <c:pt idx="455">
                  <c:v>381</c:v>
                </c:pt>
                <c:pt idx="456">
                  <c:v>381</c:v>
                </c:pt>
                <c:pt idx="457">
                  <c:v>380</c:v>
                </c:pt>
                <c:pt idx="458">
                  <c:v>380</c:v>
                </c:pt>
                <c:pt idx="459">
                  <c:v>380</c:v>
                </c:pt>
                <c:pt idx="460">
                  <c:v>380</c:v>
                </c:pt>
                <c:pt idx="461">
                  <c:v>380</c:v>
                </c:pt>
                <c:pt idx="462">
                  <c:v>379</c:v>
                </c:pt>
                <c:pt idx="463">
                  <c:v>379</c:v>
                </c:pt>
                <c:pt idx="464">
                  <c:v>378</c:v>
                </c:pt>
                <c:pt idx="465">
                  <c:v>376</c:v>
                </c:pt>
                <c:pt idx="466">
                  <c:v>376</c:v>
                </c:pt>
                <c:pt idx="467">
                  <c:v>376</c:v>
                </c:pt>
                <c:pt idx="468">
                  <c:v>376</c:v>
                </c:pt>
                <c:pt idx="469">
                  <c:v>377</c:v>
                </c:pt>
                <c:pt idx="470">
                  <c:v>377</c:v>
                </c:pt>
                <c:pt idx="471">
                  <c:v>378</c:v>
                </c:pt>
                <c:pt idx="472">
                  <c:v>378</c:v>
                </c:pt>
                <c:pt idx="473">
                  <c:v>381</c:v>
                </c:pt>
                <c:pt idx="474">
                  <c:v>386</c:v>
                </c:pt>
                <c:pt idx="475">
                  <c:v>386</c:v>
                </c:pt>
                <c:pt idx="476">
                  <c:v>387</c:v>
                </c:pt>
                <c:pt idx="477">
                  <c:v>388</c:v>
                </c:pt>
                <c:pt idx="478">
                  <c:v>388</c:v>
                </c:pt>
                <c:pt idx="480">
                  <c:v>387</c:v>
                </c:pt>
                <c:pt idx="481">
                  <c:v>388</c:v>
                </c:pt>
                <c:pt idx="482">
                  <c:v>388</c:v>
                </c:pt>
                <c:pt idx="483">
                  <c:v>388</c:v>
                </c:pt>
                <c:pt idx="484">
                  <c:v>385</c:v>
                </c:pt>
                <c:pt idx="485">
                  <c:v>383</c:v>
                </c:pt>
                <c:pt idx="486">
                  <c:v>383</c:v>
                </c:pt>
                <c:pt idx="487">
                  <c:v>381</c:v>
                </c:pt>
                <c:pt idx="488">
                  <c:v>381</c:v>
                </c:pt>
                <c:pt idx="489">
                  <c:v>379</c:v>
                </c:pt>
                <c:pt idx="490">
                  <c:v>379</c:v>
                </c:pt>
                <c:pt idx="491">
                  <c:v>379</c:v>
                </c:pt>
                <c:pt idx="492">
                  <c:v>379</c:v>
                </c:pt>
                <c:pt idx="493">
                  <c:v>379</c:v>
                </c:pt>
                <c:pt idx="494">
                  <c:v>379</c:v>
                </c:pt>
                <c:pt idx="495">
                  <c:v>379</c:v>
                </c:pt>
                <c:pt idx="496">
                  <c:v>379</c:v>
                </c:pt>
                <c:pt idx="497">
                  <c:v>379</c:v>
                </c:pt>
                <c:pt idx="498">
                  <c:v>379</c:v>
                </c:pt>
                <c:pt idx="499">
                  <c:v>379</c:v>
                </c:pt>
                <c:pt idx="500">
                  <c:v>381</c:v>
                </c:pt>
                <c:pt idx="501">
                  <c:v>383</c:v>
                </c:pt>
                <c:pt idx="502">
                  <c:v>383</c:v>
                </c:pt>
                <c:pt idx="503">
                  <c:v>383</c:v>
                </c:pt>
                <c:pt idx="504">
                  <c:v>383</c:v>
                </c:pt>
                <c:pt idx="505">
                  <c:v>383</c:v>
                </c:pt>
                <c:pt idx="506">
                  <c:v>383</c:v>
                </c:pt>
                <c:pt idx="507">
                  <c:v>383</c:v>
                </c:pt>
                <c:pt idx="508">
                  <c:v>383</c:v>
                </c:pt>
                <c:pt idx="509">
                  <c:v>384</c:v>
                </c:pt>
                <c:pt idx="510">
                  <c:v>384</c:v>
                </c:pt>
                <c:pt idx="511">
                  <c:v>384</c:v>
                </c:pt>
                <c:pt idx="512">
                  <c:v>384</c:v>
                </c:pt>
                <c:pt idx="513">
                  <c:v>386</c:v>
                </c:pt>
                <c:pt idx="514">
                  <c:v>386</c:v>
                </c:pt>
                <c:pt idx="515">
                  <c:v>382</c:v>
                </c:pt>
                <c:pt idx="516">
                  <c:v>382</c:v>
                </c:pt>
                <c:pt idx="517">
                  <c:v>382</c:v>
                </c:pt>
                <c:pt idx="518">
                  <c:v>382</c:v>
                </c:pt>
                <c:pt idx="519">
                  <c:v>382</c:v>
                </c:pt>
                <c:pt idx="520">
                  <c:v>382</c:v>
                </c:pt>
                <c:pt idx="521">
                  <c:v>381</c:v>
                </c:pt>
                <c:pt idx="522">
                  <c:v>381</c:v>
                </c:pt>
                <c:pt idx="523">
                  <c:v>380</c:v>
                </c:pt>
                <c:pt idx="524">
                  <c:v>380</c:v>
                </c:pt>
                <c:pt idx="525">
                  <c:v>379</c:v>
                </c:pt>
                <c:pt idx="526">
                  <c:v>377</c:v>
                </c:pt>
                <c:pt idx="527">
                  <c:v>376</c:v>
                </c:pt>
                <c:pt idx="528">
                  <c:v>374</c:v>
                </c:pt>
                <c:pt idx="529">
                  <c:v>373</c:v>
                </c:pt>
                <c:pt idx="530">
                  <c:v>373</c:v>
                </c:pt>
                <c:pt idx="531">
                  <c:v>375</c:v>
                </c:pt>
                <c:pt idx="532">
                  <c:v>375</c:v>
                </c:pt>
                <c:pt idx="533">
                  <c:v>375</c:v>
                </c:pt>
                <c:pt idx="534">
                  <c:v>375</c:v>
                </c:pt>
                <c:pt idx="535">
                  <c:v>376</c:v>
                </c:pt>
                <c:pt idx="536">
                  <c:v>376</c:v>
                </c:pt>
                <c:pt idx="537">
                  <c:v>379</c:v>
                </c:pt>
                <c:pt idx="538">
                  <c:v>385</c:v>
                </c:pt>
                <c:pt idx="539">
                  <c:v>387</c:v>
                </c:pt>
                <c:pt idx="540">
                  <c:v>386</c:v>
                </c:pt>
                <c:pt idx="541">
                  <c:v>383</c:v>
                </c:pt>
                <c:pt idx="542">
                  <c:v>381</c:v>
                </c:pt>
                <c:pt idx="543">
                  <c:v>381</c:v>
                </c:pt>
                <c:pt idx="544">
                  <c:v>381</c:v>
                </c:pt>
                <c:pt idx="545">
                  <c:v>381</c:v>
                </c:pt>
                <c:pt idx="546">
                  <c:v>380</c:v>
                </c:pt>
                <c:pt idx="547">
                  <c:v>379</c:v>
                </c:pt>
                <c:pt idx="548">
                  <c:v>379</c:v>
                </c:pt>
                <c:pt idx="549">
                  <c:v>379</c:v>
                </c:pt>
                <c:pt idx="550">
                  <c:v>379</c:v>
                </c:pt>
                <c:pt idx="551">
                  <c:v>379</c:v>
                </c:pt>
                <c:pt idx="552">
                  <c:v>379</c:v>
                </c:pt>
                <c:pt idx="553">
                  <c:v>382</c:v>
                </c:pt>
                <c:pt idx="554">
                  <c:v>381</c:v>
                </c:pt>
                <c:pt idx="555">
                  <c:v>381</c:v>
                </c:pt>
                <c:pt idx="556">
                  <c:v>381</c:v>
                </c:pt>
                <c:pt idx="557">
                  <c:v>381</c:v>
                </c:pt>
                <c:pt idx="558">
                  <c:v>381</c:v>
                </c:pt>
                <c:pt idx="559">
                  <c:v>381</c:v>
                </c:pt>
                <c:pt idx="560">
                  <c:v>381</c:v>
                </c:pt>
                <c:pt idx="561">
                  <c:v>381</c:v>
                </c:pt>
                <c:pt idx="562">
                  <c:v>381</c:v>
                </c:pt>
                <c:pt idx="563">
                  <c:v>381</c:v>
                </c:pt>
                <c:pt idx="566">
                  <c:v>383</c:v>
                </c:pt>
                <c:pt idx="567">
                  <c:v>385</c:v>
                </c:pt>
                <c:pt idx="568">
                  <c:v>385</c:v>
                </c:pt>
                <c:pt idx="569">
                  <c:v>386</c:v>
                </c:pt>
                <c:pt idx="571">
                  <c:v>385</c:v>
                </c:pt>
                <c:pt idx="572">
                  <c:v>395</c:v>
                </c:pt>
                <c:pt idx="573">
                  <c:v>398</c:v>
                </c:pt>
                <c:pt idx="574">
                  <c:v>398</c:v>
                </c:pt>
                <c:pt idx="575">
                  <c:v>398</c:v>
                </c:pt>
                <c:pt idx="576">
                  <c:v>398</c:v>
                </c:pt>
                <c:pt idx="577">
                  <c:v>398</c:v>
                </c:pt>
                <c:pt idx="578">
                  <c:v>400</c:v>
                </c:pt>
                <c:pt idx="579">
                  <c:v>400</c:v>
                </c:pt>
                <c:pt idx="580">
                  <c:v>404</c:v>
                </c:pt>
                <c:pt idx="581">
                  <c:v>404</c:v>
                </c:pt>
                <c:pt idx="582">
                  <c:v>402</c:v>
                </c:pt>
                <c:pt idx="583">
                  <c:v>402</c:v>
                </c:pt>
                <c:pt idx="584">
                  <c:v>402</c:v>
                </c:pt>
                <c:pt idx="585">
                  <c:v>411</c:v>
                </c:pt>
                <c:pt idx="586">
                  <c:v>413</c:v>
                </c:pt>
                <c:pt idx="587">
                  <c:v>416</c:v>
                </c:pt>
                <c:pt idx="588">
                  <c:v>413</c:v>
                </c:pt>
                <c:pt idx="589">
                  <c:v>413</c:v>
                </c:pt>
                <c:pt idx="590">
                  <c:v>413</c:v>
                </c:pt>
                <c:pt idx="591">
                  <c:v>414</c:v>
                </c:pt>
                <c:pt idx="592">
                  <c:v>414</c:v>
                </c:pt>
                <c:pt idx="593">
                  <c:v>414</c:v>
                </c:pt>
                <c:pt idx="594">
                  <c:v>414</c:v>
                </c:pt>
                <c:pt idx="595">
                  <c:v>414</c:v>
                </c:pt>
                <c:pt idx="596">
                  <c:v>409</c:v>
                </c:pt>
                <c:pt idx="597">
                  <c:v>407</c:v>
                </c:pt>
                <c:pt idx="598">
                  <c:v>407</c:v>
                </c:pt>
                <c:pt idx="599">
                  <c:v>407</c:v>
                </c:pt>
                <c:pt idx="600">
                  <c:v>403</c:v>
                </c:pt>
                <c:pt idx="601">
                  <c:v>404</c:v>
                </c:pt>
                <c:pt idx="602">
                  <c:v>405</c:v>
                </c:pt>
                <c:pt idx="603">
                  <c:v>405</c:v>
                </c:pt>
                <c:pt idx="604">
                  <c:v>405</c:v>
                </c:pt>
                <c:pt idx="605">
                  <c:v>407</c:v>
                </c:pt>
                <c:pt idx="606">
                  <c:v>407</c:v>
                </c:pt>
                <c:pt idx="607">
                  <c:v>403</c:v>
                </c:pt>
                <c:pt idx="608">
                  <c:v>399</c:v>
                </c:pt>
                <c:pt idx="609">
                  <c:v>399</c:v>
                </c:pt>
                <c:pt idx="610">
                  <c:v>398</c:v>
                </c:pt>
                <c:pt idx="611">
                  <c:v>398</c:v>
                </c:pt>
                <c:pt idx="612">
                  <c:v>397</c:v>
                </c:pt>
                <c:pt idx="613">
                  <c:v>397</c:v>
                </c:pt>
                <c:pt idx="614">
                  <c:v>398</c:v>
                </c:pt>
                <c:pt idx="615">
                  <c:v>401</c:v>
                </c:pt>
                <c:pt idx="617">
                  <c:v>411</c:v>
                </c:pt>
                <c:pt idx="618">
                  <c:v>406</c:v>
                </c:pt>
                <c:pt idx="619">
                  <c:v>406</c:v>
                </c:pt>
                <c:pt idx="620">
                  <c:v>422</c:v>
                </c:pt>
                <c:pt idx="621">
                  <c:v>419</c:v>
                </c:pt>
                <c:pt idx="622">
                  <c:v>412</c:v>
                </c:pt>
                <c:pt idx="623">
                  <c:v>409</c:v>
                </c:pt>
                <c:pt idx="624">
                  <c:v>409</c:v>
                </c:pt>
                <c:pt idx="625">
                  <c:v>409</c:v>
                </c:pt>
                <c:pt idx="626">
                  <c:v>409</c:v>
                </c:pt>
                <c:pt idx="627">
                  <c:v>404</c:v>
                </c:pt>
                <c:pt idx="628">
                  <c:v>404</c:v>
                </c:pt>
                <c:pt idx="629">
                  <c:v>404</c:v>
                </c:pt>
                <c:pt idx="630">
                  <c:v>404</c:v>
                </c:pt>
                <c:pt idx="631">
                  <c:v>409</c:v>
                </c:pt>
                <c:pt idx="632">
                  <c:v>409</c:v>
                </c:pt>
                <c:pt idx="633">
                  <c:v>409</c:v>
                </c:pt>
                <c:pt idx="634">
                  <c:v>409</c:v>
                </c:pt>
                <c:pt idx="635">
                  <c:v>407</c:v>
                </c:pt>
                <c:pt idx="636">
                  <c:v>407</c:v>
                </c:pt>
                <c:pt idx="637">
                  <c:v>407</c:v>
                </c:pt>
                <c:pt idx="638">
                  <c:v>407</c:v>
                </c:pt>
                <c:pt idx="639">
                  <c:v>407</c:v>
                </c:pt>
                <c:pt idx="640">
                  <c:v>407</c:v>
                </c:pt>
                <c:pt idx="641">
                  <c:v>406</c:v>
                </c:pt>
                <c:pt idx="642">
                  <c:v>406</c:v>
                </c:pt>
                <c:pt idx="643">
                  <c:v>406</c:v>
                </c:pt>
                <c:pt idx="644">
                  <c:v>406</c:v>
                </c:pt>
                <c:pt idx="647">
                  <c:v>406</c:v>
                </c:pt>
                <c:pt idx="648">
                  <c:v>406</c:v>
                </c:pt>
                <c:pt idx="649">
                  <c:v>406</c:v>
                </c:pt>
                <c:pt idx="650">
                  <c:v>407</c:v>
                </c:pt>
                <c:pt idx="651">
                  <c:v>410</c:v>
                </c:pt>
                <c:pt idx="652">
                  <c:v>411</c:v>
                </c:pt>
                <c:pt idx="653">
                  <c:v>415</c:v>
                </c:pt>
                <c:pt idx="654">
                  <c:v>415</c:v>
                </c:pt>
                <c:pt idx="655">
                  <c:v>428</c:v>
                </c:pt>
                <c:pt idx="657">
                  <c:v>434</c:v>
                </c:pt>
                <c:pt idx="658">
                  <c:v>440</c:v>
                </c:pt>
                <c:pt idx="659">
                  <c:v>440</c:v>
                </c:pt>
                <c:pt idx="660">
                  <c:v>441</c:v>
                </c:pt>
                <c:pt idx="662">
                  <c:v>444</c:v>
                </c:pt>
                <c:pt idx="663">
                  <c:v>449</c:v>
                </c:pt>
                <c:pt idx="664">
                  <c:v>446</c:v>
                </c:pt>
                <c:pt idx="665">
                  <c:v>446</c:v>
                </c:pt>
                <c:pt idx="666">
                  <c:v>442</c:v>
                </c:pt>
                <c:pt idx="667">
                  <c:v>442</c:v>
                </c:pt>
                <c:pt idx="668">
                  <c:v>442</c:v>
                </c:pt>
                <c:pt idx="669">
                  <c:v>442</c:v>
                </c:pt>
                <c:pt idx="670">
                  <c:v>441</c:v>
                </c:pt>
                <c:pt idx="671">
                  <c:v>441</c:v>
                </c:pt>
                <c:pt idx="672">
                  <c:v>442</c:v>
                </c:pt>
                <c:pt idx="673">
                  <c:v>443</c:v>
                </c:pt>
                <c:pt idx="674">
                  <c:v>443</c:v>
                </c:pt>
                <c:pt idx="675">
                  <c:v>443</c:v>
                </c:pt>
                <c:pt idx="676">
                  <c:v>445</c:v>
                </c:pt>
                <c:pt idx="677">
                  <c:v>445</c:v>
                </c:pt>
                <c:pt idx="678">
                  <c:v>449</c:v>
                </c:pt>
                <c:pt idx="679">
                  <c:v>449</c:v>
                </c:pt>
                <c:pt idx="680">
                  <c:v>449</c:v>
                </c:pt>
                <c:pt idx="681">
                  <c:v>452</c:v>
                </c:pt>
                <c:pt idx="682">
                  <c:v>446</c:v>
                </c:pt>
                <c:pt idx="683">
                  <c:v>446</c:v>
                </c:pt>
                <c:pt idx="684">
                  <c:v>446</c:v>
                </c:pt>
                <c:pt idx="685">
                  <c:v>444</c:v>
                </c:pt>
                <c:pt idx="686">
                  <c:v>438</c:v>
                </c:pt>
                <c:pt idx="687">
                  <c:v>435</c:v>
                </c:pt>
                <c:pt idx="688">
                  <c:v>432</c:v>
                </c:pt>
                <c:pt idx="689">
                  <c:v>427</c:v>
                </c:pt>
                <c:pt idx="690">
                  <c:v>427</c:v>
                </c:pt>
                <c:pt idx="691">
                  <c:v>423</c:v>
                </c:pt>
                <c:pt idx="693">
                  <c:v>422</c:v>
                </c:pt>
                <c:pt idx="694">
                  <c:v>418</c:v>
                </c:pt>
                <c:pt idx="695">
                  <c:v>413</c:v>
                </c:pt>
                <c:pt idx="696">
                  <c:v>408</c:v>
                </c:pt>
                <c:pt idx="697">
                  <c:v>403</c:v>
                </c:pt>
                <c:pt idx="698">
                  <c:v>405</c:v>
                </c:pt>
                <c:pt idx="699">
                  <c:v>406</c:v>
                </c:pt>
                <c:pt idx="700">
                  <c:v>408</c:v>
                </c:pt>
                <c:pt idx="701">
                  <c:v>409</c:v>
                </c:pt>
                <c:pt idx="702">
                  <c:v>413</c:v>
                </c:pt>
                <c:pt idx="705">
                  <c:v>415</c:v>
                </c:pt>
                <c:pt idx="706">
                  <c:v>413</c:v>
                </c:pt>
                <c:pt idx="707">
                  <c:v>413</c:v>
                </c:pt>
                <c:pt idx="708">
                  <c:v>413</c:v>
                </c:pt>
                <c:pt idx="709">
                  <c:v>413</c:v>
                </c:pt>
                <c:pt idx="710">
                  <c:v>410</c:v>
                </c:pt>
                <c:pt idx="712">
                  <c:v>408</c:v>
                </c:pt>
                <c:pt idx="713">
                  <c:v>403</c:v>
                </c:pt>
                <c:pt idx="714">
                  <c:v>401</c:v>
                </c:pt>
                <c:pt idx="715">
                  <c:v>400</c:v>
                </c:pt>
                <c:pt idx="716">
                  <c:v>400</c:v>
                </c:pt>
                <c:pt idx="717">
                  <c:v>400</c:v>
                </c:pt>
                <c:pt idx="718">
                  <c:v>400</c:v>
                </c:pt>
                <c:pt idx="719">
                  <c:v>400</c:v>
                </c:pt>
                <c:pt idx="720">
                  <c:v>400</c:v>
                </c:pt>
                <c:pt idx="721">
                  <c:v>400</c:v>
                </c:pt>
                <c:pt idx="722">
                  <c:v>400</c:v>
                </c:pt>
                <c:pt idx="723">
                  <c:v>403</c:v>
                </c:pt>
                <c:pt idx="724">
                  <c:v>404</c:v>
                </c:pt>
                <c:pt idx="725">
                  <c:v>404</c:v>
                </c:pt>
                <c:pt idx="726">
                  <c:v>406</c:v>
                </c:pt>
                <c:pt idx="727">
                  <c:v>408</c:v>
                </c:pt>
                <c:pt idx="728">
                  <c:v>411</c:v>
                </c:pt>
                <c:pt idx="729">
                  <c:v>409</c:v>
                </c:pt>
                <c:pt idx="730">
                  <c:v>412</c:v>
                </c:pt>
                <c:pt idx="731">
                  <c:v>413</c:v>
                </c:pt>
                <c:pt idx="732">
                  <c:v>413</c:v>
                </c:pt>
                <c:pt idx="733">
                  <c:v>416</c:v>
                </c:pt>
                <c:pt idx="734">
                  <c:v>416</c:v>
                </c:pt>
                <c:pt idx="735">
                  <c:v>416</c:v>
                </c:pt>
                <c:pt idx="736">
                  <c:v>417</c:v>
                </c:pt>
                <c:pt idx="737">
                  <c:v>416</c:v>
                </c:pt>
                <c:pt idx="738">
                  <c:v>415</c:v>
                </c:pt>
                <c:pt idx="739">
                  <c:v>414</c:v>
                </c:pt>
                <c:pt idx="740">
                  <c:v>414</c:v>
                </c:pt>
                <c:pt idx="741">
                  <c:v>415</c:v>
                </c:pt>
                <c:pt idx="742">
                  <c:v>415</c:v>
                </c:pt>
                <c:pt idx="744">
                  <c:v>416</c:v>
                </c:pt>
                <c:pt idx="745">
                  <c:v>413</c:v>
                </c:pt>
                <c:pt idx="746">
                  <c:v>413</c:v>
                </c:pt>
                <c:pt idx="747">
                  <c:v>413</c:v>
                </c:pt>
                <c:pt idx="748">
                  <c:v>413</c:v>
                </c:pt>
                <c:pt idx="749">
                  <c:v>413</c:v>
                </c:pt>
                <c:pt idx="750">
                  <c:v>413</c:v>
                </c:pt>
                <c:pt idx="751">
                  <c:v>413</c:v>
                </c:pt>
                <c:pt idx="752">
                  <c:v>413</c:v>
                </c:pt>
                <c:pt idx="753">
                  <c:v>425</c:v>
                </c:pt>
                <c:pt idx="754">
                  <c:v>427</c:v>
                </c:pt>
                <c:pt idx="755">
                  <c:v>430</c:v>
                </c:pt>
                <c:pt idx="756">
                  <c:v>432</c:v>
                </c:pt>
                <c:pt idx="757">
                  <c:v>432</c:v>
                </c:pt>
                <c:pt idx="758">
                  <c:v>432</c:v>
                </c:pt>
                <c:pt idx="760">
                  <c:v>433</c:v>
                </c:pt>
                <c:pt idx="761">
                  <c:v>433</c:v>
                </c:pt>
                <c:pt idx="762">
                  <c:v>432</c:v>
                </c:pt>
                <c:pt idx="763">
                  <c:v>428</c:v>
                </c:pt>
                <c:pt idx="764">
                  <c:v>425</c:v>
                </c:pt>
                <c:pt idx="765">
                  <c:v>423</c:v>
                </c:pt>
                <c:pt idx="766">
                  <c:v>423</c:v>
                </c:pt>
                <c:pt idx="767">
                  <c:v>423</c:v>
                </c:pt>
                <c:pt idx="768">
                  <c:v>420</c:v>
                </c:pt>
                <c:pt idx="769">
                  <c:v>418</c:v>
                </c:pt>
                <c:pt idx="770">
                  <c:v>418</c:v>
                </c:pt>
                <c:pt idx="771">
                  <c:v>417</c:v>
                </c:pt>
                <c:pt idx="772">
                  <c:v>417</c:v>
                </c:pt>
                <c:pt idx="773">
                  <c:v>417</c:v>
                </c:pt>
                <c:pt idx="774">
                  <c:v>415</c:v>
                </c:pt>
                <c:pt idx="775">
                  <c:v>415</c:v>
                </c:pt>
                <c:pt idx="776">
                  <c:v>415</c:v>
                </c:pt>
                <c:pt idx="777">
                  <c:v>412</c:v>
                </c:pt>
                <c:pt idx="778">
                  <c:v>412</c:v>
                </c:pt>
                <c:pt idx="779">
                  <c:v>412</c:v>
                </c:pt>
                <c:pt idx="780">
                  <c:v>412</c:v>
                </c:pt>
                <c:pt idx="781">
                  <c:v>412</c:v>
                </c:pt>
                <c:pt idx="782">
                  <c:v>411</c:v>
                </c:pt>
                <c:pt idx="783">
                  <c:v>411</c:v>
                </c:pt>
                <c:pt idx="784">
                  <c:v>406</c:v>
                </c:pt>
                <c:pt idx="785">
                  <c:v>406</c:v>
                </c:pt>
                <c:pt idx="786">
                  <c:v>406</c:v>
                </c:pt>
                <c:pt idx="787">
                  <c:v>406</c:v>
                </c:pt>
                <c:pt idx="788">
                  <c:v>408</c:v>
                </c:pt>
                <c:pt idx="789">
                  <c:v>408</c:v>
                </c:pt>
                <c:pt idx="790">
                  <c:v>408</c:v>
                </c:pt>
                <c:pt idx="791">
                  <c:v>407</c:v>
                </c:pt>
                <c:pt idx="792">
                  <c:v>408</c:v>
                </c:pt>
                <c:pt idx="793">
                  <c:v>408</c:v>
                </c:pt>
                <c:pt idx="794">
                  <c:v>406</c:v>
                </c:pt>
                <c:pt idx="796">
                  <c:v>406</c:v>
                </c:pt>
                <c:pt idx="797">
                  <c:v>407</c:v>
                </c:pt>
                <c:pt idx="798">
                  <c:v>411</c:v>
                </c:pt>
                <c:pt idx="799">
                  <c:v>411</c:v>
                </c:pt>
                <c:pt idx="800">
                  <c:v>419</c:v>
                </c:pt>
                <c:pt idx="801">
                  <c:v>419</c:v>
                </c:pt>
                <c:pt idx="802">
                  <c:v>419</c:v>
                </c:pt>
                <c:pt idx="803">
                  <c:v>419</c:v>
                </c:pt>
                <c:pt idx="804">
                  <c:v>419</c:v>
                </c:pt>
                <c:pt idx="805">
                  <c:v>423</c:v>
                </c:pt>
                <c:pt idx="806">
                  <c:v>423</c:v>
                </c:pt>
                <c:pt idx="807">
                  <c:v>420</c:v>
                </c:pt>
                <c:pt idx="808">
                  <c:v>420</c:v>
                </c:pt>
                <c:pt idx="809">
                  <c:v>423</c:v>
                </c:pt>
                <c:pt idx="810">
                  <c:v>423</c:v>
                </c:pt>
                <c:pt idx="811">
                  <c:v>427</c:v>
                </c:pt>
                <c:pt idx="812">
                  <c:v>432</c:v>
                </c:pt>
                <c:pt idx="813">
                  <c:v>435</c:v>
                </c:pt>
                <c:pt idx="814">
                  <c:v>438</c:v>
                </c:pt>
                <c:pt idx="815">
                  <c:v>440</c:v>
                </c:pt>
                <c:pt idx="816">
                  <c:v>440</c:v>
                </c:pt>
                <c:pt idx="817">
                  <c:v>440</c:v>
                </c:pt>
                <c:pt idx="818">
                  <c:v>440</c:v>
                </c:pt>
                <c:pt idx="819">
                  <c:v>438</c:v>
                </c:pt>
                <c:pt idx="820">
                  <c:v>438</c:v>
                </c:pt>
                <c:pt idx="821">
                  <c:v>438</c:v>
                </c:pt>
                <c:pt idx="822">
                  <c:v>440</c:v>
                </c:pt>
                <c:pt idx="823">
                  <c:v>440</c:v>
                </c:pt>
                <c:pt idx="824">
                  <c:v>446</c:v>
                </c:pt>
                <c:pt idx="825">
                  <c:v>453</c:v>
                </c:pt>
                <c:pt idx="826">
                  <c:v>455</c:v>
                </c:pt>
                <c:pt idx="827">
                  <c:v>457</c:v>
                </c:pt>
                <c:pt idx="828">
                  <c:v>457</c:v>
                </c:pt>
                <c:pt idx="829">
                  <c:v>457</c:v>
                </c:pt>
                <c:pt idx="830">
                  <c:v>464</c:v>
                </c:pt>
                <c:pt idx="831">
                  <c:v>464</c:v>
                </c:pt>
                <c:pt idx="832">
                  <c:v>458</c:v>
                </c:pt>
                <c:pt idx="833">
                  <c:v>460</c:v>
                </c:pt>
                <c:pt idx="834">
                  <c:v>467</c:v>
                </c:pt>
                <c:pt idx="835">
                  <c:v>467</c:v>
                </c:pt>
                <c:pt idx="837">
                  <c:v>461</c:v>
                </c:pt>
                <c:pt idx="838">
                  <c:v>461</c:v>
                </c:pt>
                <c:pt idx="839">
                  <c:v>468</c:v>
                </c:pt>
                <c:pt idx="840">
                  <c:v>478</c:v>
                </c:pt>
                <c:pt idx="841">
                  <c:v>480</c:v>
                </c:pt>
                <c:pt idx="842">
                  <c:v>483</c:v>
                </c:pt>
                <c:pt idx="843">
                  <c:v>483</c:v>
                </c:pt>
                <c:pt idx="844">
                  <c:v>483</c:v>
                </c:pt>
                <c:pt idx="845">
                  <c:v>484</c:v>
                </c:pt>
                <c:pt idx="846">
                  <c:v>484</c:v>
                </c:pt>
                <c:pt idx="847">
                  <c:v>485</c:v>
                </c:pt>
                <c:pt idx="848">
                  <c:v>490</c:v>
                </c:pt>
                <c:pt idx="849">
                  <c:v>490</c:v>
                </c:pt>
                <c:pt idx="850">
                  <c:v>490</c:v>
                </c:pt>
                <c:pt idx="851">
                  <c:v>492</c:v>
                </c:pt>
                <c:pt idx="852">
                  <c:v>492</c:v>
                </c:pt>
                <c:pt idx="853">
                  <c:v>492</c:v>
                </c:pt>
                <c:pt idx="854">
                  <c:v>494</c:v>
                </c:pt>
                <c:pt idx="855">
                  <c:v>493</c:v>
                </c:pt>
                <c:pt idx="856">
                  <c:v>493</c:v>
                </c:pt>
                <c:pt idx="857">
                  <c:v>494</c:v>
                </c:pt>
                <c:pt idx="858">
                  <c:v>492</c:v>
                </c:pt>
                <c:pt idx="859">
                  <c:v>492</c:v>
                </c:pt>
                <c:pt idx="860">
                  <c:v>489</c:v>
                </c:pt>
                <c:pt idx="861">
                  <c:v>488</c:v>
                </c:pt>
                <c:pt idx="862">
                  <c:v>485</c:v>
                </c:pt>
                <c:pt idx="863">
                  <c:v>481</c:v>
                </c:pt>
                <c:pt idx="864">
                  <c:v>481</c:v>
                </c:pt>
                <c:pt idx="865">
                  <c:v>481</c:v>
                </c:pt>
                <c:pt idx="866">
                  <c:v>475</c:v>
                </c:pt>
                <c:pt idx="867">
                  <c:v>464</c:v>
                </c:pt>
                <c:pt idx="868">
                  <c:v>462</c:v>
                </c:pt>
                <c:pt idx="869">
                  <c:v>460</c:v>
                </c:pt>
                <c:pt idx="870">
                  <c:v>460</c:v>
                </c:pt>
                <c:pt idx="871">
                  <c:v>459</c:v>
                </c:pt>
                <c:pt idx="872">
                  <c:v>459</c:v>
                </c:pt>
                <c:pt idx="873">
                  <c:v>457</c:v>
                </c:pt>
                <c:pt idx="874">
                  <c:v>457</c:v>
                </c:pt>
                <c:pt idx="875">
                  <c:v>454</c:v>
                </c:pt>
                <c:pt idx="876">
                  <c:v>453</c:v>
                </c:pt>
                <c:pt idx="877">
                  <c:v>453</c:v>
                </c:pt>
                <c:pt idx="878">
                  <c:v>450</c:v>
                </c:pt>
                <c:pt idx="879">
                  <c:v>457</c:v>
                </c:pt>
                <c:pt idx="880">
                  <c:v>457</c:v>
                </c:pt>
                <c:pt idx="881">
                  <c:v>457</c:v>
                </c:pt>
                <c:pt idx="882">
                  <c:v>460</c:v>
                </c:pt>
                <c:pt idx="883">
                  <c:v>458</c:v>
                </c:pt>
                <c:pt idx="884">
                  <c:v>454</c:v>
                </c:pt>
                <c:pt idx="885">
                  <c:v>452</c:v>
                </c:pt>
                <c:pt idx="886">
                  <c:v>454</c:v>
                </c:pt>
                <c:pt idx="887">
                  <c:v>453</c:v>
                </c:pt>
                <c:pt idx="888">
                  <c:v>454</c:v>
                </c:pt>
                <c:pt idx="889">
                  <c:v>453</c:v>
                </c:pt>
                <c:pt idx="890">
                  <c:v>455</c:v>
                </c:pt>
                <c:pt idx="891">
                  <c:v>460</c:v>
                </c:pt>
                <c:pt idx="892">
                  <c:v>460</c:v>
                </c:pt>
                <c:pt idx="893">
                  <c:v>460</c:v>
                </c:pt>
                <c:pt idx="894">
                  <c:v>466</c:v>
                </c:pt>
                <c:pt idx="895">
                  <c:v>466</c:v>
                </c:pt>
                <c:pt idx="897">
                  <c:v>472</c:v>
                </c:pt>
                <c:pt idx="898">
                  <c:v>478</c:v>
                </c:pt>
                <c:pt idx="899">
                  <c:v>476</c:v>
                </c:pt>
                <c:pt idx="900">
                  <c:v>476</c:v>
                </c:pt>
                <c:pt idx="901">
                  <c:v>478</c:v>
                </c:pt>
                <c:pt idx="902">
                  <c:v>481</c:v>
                </c:pt>
                <c:pt idx="903">
                  <c:v>480</c:v>
                </c:pt>
                <c:pt idx="904">
                  <c:v>480</c:v>
                </c:pt>
                <c:pt idx="907">
                  <c:v>486</c:v>
                </c:pt>
                <c:pt idx="908">
                  <c:v>486</c:v>
                </c:pt>
                <c:pt idx="909">
                  <c:v>486</c:v>
                </c:pt>
                <c:pt idx="910">
                  <c:v>484</c:v>
                </c:pt>
                <c:pt idx="911">
                  <c:v>484</c:v>
                </c:pt>
                <c:pt idx="912">
                  <c:v>482</c:v>
                </c:pt>
                <c:pt idx="913">
                  <c:v>480</c:v>
                </c:pt>
                <c:pt idx="914">
                  <c:v>479</c:v>
                </c:pt>
                <c:pt idx="915">
                  <c:v>479</c:v>
                </c:pt>
                <c:pt idx="916">
                  <c:v>480</c:v>
                </c:pt>
                <c:pt idx="917">
                  <c:v>483</c:v>
                </c:pt>
                <c:pt idx="918">
                  <c:v>486</c:v>
                </c:pt>
                <c:pt idx="919">
                  <c:v>486</c:v>
                </c:pt>
                <c:pt idx="920">
                  <c:v>487</c:v>
                </c:pt>
                <c:pt idx="922">
                  <c:v>489</c:v>
                </c:pt>
                <c:pt idx="924">
                  <c:v>490</c:v>
                </c:pt>
                <c:pt idx="925">
                  <c:v>490</c:v>
                </c:pt>
                <c:pt idx="928">
                  <c:v>494</c:v>
                </c:pt>
                <c:pt idx="929">
                  <c:v>492</c:v>
                </c:pt>
                <c:pt idx="930">
                  <c:v>493</c:v>
                </c:pt>
                <c:pt idx="931">
                  <c:v>493</c:v>
                </c:pt>
                <c:pt idx="932">
                  <c:v>493</c:v>
                </c:pt>
                <c:pt idx="933">
                  <c:v>496</c:v>
                </c:pt>
                <c:pt idx="934">
                  <c:v>496</c:v>
                </c:pt>
                <c:pt idx="935">
                  <c:v>494</c:v>
                </c:pt>
                <c:pt idx="936">
                  <c:v>493</c:v>
                </c:pt>
                <c:pt idx="937">
                  <c:v>495</c:v>
                </c:pt>
                <c:pt idx="938">
                  <c:v>496</c:v>
                </c:pt>
                <c:pt idx="939">
                  <c:v>493</c:v>
                </c:pt>
                <c:pt idx="940">
                  <c:v>492</c:v>
                </c:pt>
                <c:pt idx="941">
                  <c:v>492</c:v>
                </c:pt>
                <c:pt idx="943">
                  <c:v>492</c:v>
                </c:pt>
                <c:pt idx="945">
                  <c:v>488</c:v>
                </c:pt>
                <c:pt idx="946">
                  <c:v>488</c:v>
                </c:pt>
                <c:pt idx="947">
                  <c:v>489</c:v>
                </c:pt>
                <c:pt idx="948">
                  <c:v>489</c:v>
                </c:pt>
                <c:pt idx="949">
                  <c:v>489</c:v>
                </c:pt>
                <c:pt idx="950">
                  <c:v>489</c:v>
                </c:pt>
                <c:pt idx="951">
                  <c:v>488</c:v>
                </c:pt>
                <c:pt idx="952">
                  <c:v>492</c:v>
                </c:pt>
                <c:pt idx="953">
                  <c:v>492</c:v>
                </c:pt>
                <c:pt idx="954">
                  <c:v>493</c:v>
                </c:pt>
                <c:pt idx="955">
                  <c:v>493</c:v>
                </c:pt>
                <c:pt idx="957">
                  <c:v>493</c:v>
                </c:pt>
                <c:pt idx="958">
                  <c:v>495</c:v>
                </c:pt>
                <c:pt idx="959">
                  <c:v>500</c:v>
                </c:pt>
                <c:pt idx="960">
                  <c:v>500</c:v>
                </c:pt>
                <c:pt idx="961">
                  <c:v>502</c:v>
                </c:pt>
                <c:pt idx="962">
                  <c:v>499</c:v>
                </c:pt>
                <c:pt idx="963">
                  <c:v>504</c:v>
                </c:pt>
                <c:pt idx="964">
                  <c:v>506</c:v>
                </c:pt>
                <c:pt idx="965">
                  <c:v>508</c:v>
                </c:pt>
                <c:pt idx="966">
                  <c:v>506</c:v>
                </c:pt>
                <c:pt idx="968">
                  <c:v>506</c:v>
                </c:pt>
                <c:pt idx="970">
                  <c:v>510</c:v>
                </c:pt>
                <c:pt idx="971">
                  <c:v>512</c:v>
                </c:pt>
                <c:pt idx="972">
                  <c:v>512</c:v>
                </c:pt>
                <c:pt idx="973">
                  <c:v>509</c:v>
                </c:pt>
                <c:pt idx="974">
                  <c:v>509</c:v>
                </c:pt>
                <c:pt idx="975">
                  <c:v>510</c:v>
                </c:pt>
                <c:pt idx="976">
                  <c:v>516</c:v>
                </c:pt>
                <c:pt idx="977">
                  <c:v>517</c:v>
                </c:pt>
                <c:pt idx="978">
                  <c:v>517</c:v>
                </c:pt>
                <c:pt idx="979">
                  <c:v>529</c:v>
                </c:pt>
                <c:pt idx="980">
                  <c:v>536</c:v>
                </c:pt>
                <c:pt idx="981">
                  <c:v>538</c:v>
                </c:pt>
                <c:pt idx="982">
                  <c:v>542</c:v>
                </c:pt>
                <c:pt idx="983">
                  <c:v>542</c:v>
                </c:pt>
                <c:pt idx="984">
                  <c:v>560</c:v>
                </c:pt>
                <c:pt idx="985">
                  <c:v>570</c:v>
                </c:pt>
                <c:pt idx="986">
                  <c:v>578</c:v>
                </c:pt>
                <c:pt idx="987">
                  <c:v>578</c:v>
                </c:pt>
                <c:pt idx="988">
                  <c:v>578</c:v>
                </c:pt>
                <c:pt idx="989">
                  <c:v>590</c:v>
                </c:pt>
                <c:pt idx="990">
                  <c:v>620</c:v>
                </c:pt>
                <c:pt idx="991">
                  <c:v>623</c:v>
                </c:pt>
                <c:pt idx="992">
                  <c:v>622</c:v>
                </c:pt>
                <c:pt idx="993">
                  <c:v>622</c:v>
                </c:pt>
                <c:pt idx="994">
                  <c:v>622</c:v>
                </c:pt>
                <c:pt idx="995">
                  <c:v>632</c:v>
                </c:pt>
                <c:pt idx="996">
                  <c:v>642</c:v>
                </c:pt>
                <c:pt idx="997">
                  <c:v>641</c:v>
                </c:pt>
                <c:pt idx="998">
                  <c:v>641</c:v>
                </c:pt>
                <c:pt idx="999">
                  <c:v>636</c:v>
                </c:pt>
                <c:pt idx="1000">
                  <c:v>620</c:v>
                </c:pt>
                <c:pt idx="1001">
                  <c:v>615</c:v>
                </c:pt>
                <c:pt idx="1002">
                  <c:v>617</c:v>
                </c:pt>
                <c:pt idx="1003">
                  <c:v>622</c:v>
                </c:pt>
                <c:pt idx="1004">
                  <c:v>630</c:v>
                </c:pt>
                <c:pt idx="1005">
                  <c:v>629</c:v>
                </c:pt>
                <c:pt idx="1006">
                  <c:v>629</c:v>
                </c:pt>
                <c:pt idx="1008">
                  <c:v>629</c:v>
                </c:pt>
                <c:pt idx="1009">
                  <c:v>630</c:v>
                </c:pt>
                <c:pt idx="1010">
                  <c:v>628</c:v>
                </c:pt>
                <c:pt idx="1011">
                  <c:v>632</c:v>
                </c:pt>
                <c:pt idx="1012">
                  <c:v>632</c:v>
                </c:pt>
                <c:pt idx="1013">
                  <c:v>635</c:v>
                </c:pt>
                <c:pt idx="1014">
                  <c:v>630</c:v>
                </c:pt>
                <c:pt idx="1015">
                  <c:v>625</c:v>
                </c:pt>
                <c:pt idx="1016">
                  <c:v>617</c:v>
                </c:pt>
                <c:pt idx="1017">
                  <c:v>615</c:v>
                </c:pt>
                <c:pt idx="1018">
                  <c:v>615</c:v>
                </c:pt>
                <c:pt idx="1019">
                  <c:v>612</c:v>
                </c:pt>
                <c:pt idx="1020">
                  <c:v>612</c:v>
                </c:pt>
                <c:pt idx="1021">
                  <c:v>608</c:v>
                </c:pt>
                <c:pt idx="1022">
                  <c:v>608</c:v>
                </c:pt>
                <c:pt idx="1023">
                  <c:v>606</c:v>
                </c:pt>
                <c:pt idx="1024">
                  <c:v>606</c:v>
                </c:pt>
                <c:pt idx="1025">
                  <c:v>604</c:v>
                </c:pt>
                <c:pt idx="1026">
                  <c:v>600</c:v>
                </c:pt>
                <c:pt idx="1027">
                  <c:v>600</c:v>
                </c:pt>
                <c:pt idx="1028">
                  <c:v>598</c:v>
                </c:pt>
                <c:pt idx="1029">
                  <c:v>597</c:v>
                </c:pt>
                <c:pt idx="1031">
                  <c:v>590</c:v>
                </c:pt>
                <c:pt idx="1032">
                  <c:v>588</c:v>
                </c:pt>
                <c:pt idx="1033">
                  <c:v>588</c:v>
                </c:pt>
                <c:pt idx="1034">
                  <c:v>586</c:v>
                </c:pt>
                <c:pt idx="1035">
                  <c:v>584</c:v>
                </c:pt>
                <c:pt idx="1036">
                  <c:v>581</c:v>
                </c:pt>
                <c:pt idx="1037">
                  <c:v>581</c:v>
                </c:pt>
                <c:pt idx="1038">
                  <c:v>576</c:v>
                </c:pt>
                <c:pt idx="1039">
                  <c:v>575</c:v>
                </c:pt>
                <c:pt idx="1040">
                  <c:v>575</c:v>
                </c:pt>
                <c:pt idx="1041">
                  <c:v>578</c:v>
                </c:pt>
                <c:pt idx="1042">
                  <c:v>578</c:v>
                </c:pt>
                <c:pt idx="1043">
                  <c:v>580</c:v>
                </c:pt>
                <c:pt idx="1044">
                  <c:v>580</c:v>
                </c:pt>
                <c:pt idx="1045">
                  <c:v>572</c:v>
                </c:pt>
                <c:pt idx="1046">
                  <c:v>572</c:v>
                </c:pt>
                <c:pt idx="1047">
                  <c:v>569</c:v>
                </c:pt>
                <c:pt idx="1048">
                  <c:v>569</c:v>
                </c:pt>
                <c:pt idx="1049">
                  <c:v>569</c:v>
                </c:pt>
                <c:pt idx="1050">
                  <c:v>566</c:v>
                </c:pt>
                <c:pt idx="1051">
                  <c:v>564</c:v>
                </c:pt>
                <c:pt idx="1052">
                  <c:v>564</c:v>
                </c:pt>
                <c:pt idx="1053">
                  <c:v>562</c:v>
                </c:pt>
                <c:pt idx="1054">
                  <c:v>561</c:v>
                </c:pt>
                <c:pt idx="1055">
                  <c:v>560</c:v>
                </c:pt>
                <c:pt idx="1056">
                  <c:v>555</c:v>
                </c:pt>
                <c:pt idx="1057">
                  <c:v>555</c:v>
                </c:pt>
                <c:pt idx="1058">
                  <c:v>556</c:v>
                </c:pt>
                <c:pt idx="1059">
                  <c:v>562</c:v>
                </c:pt>
                <c:pt idx="1060">
                  <c:v>561</c:v>
                </c:pt>
                <c:pt idx="1061">
                  <c:v>559</c:v>
                </c:pt>
                <c:pt idx="1062">
                  <c:v>559</c:v>
                </c:pt>
                <c:pt idx="1063">
                  <c:v>559</c:v>
                </c:pt>
                <c:pt idx="1064">
                  <c:v>559</c:v>
                </c:pt>
                <c:pt idx="1065">
                  <c:v>562</c:v>
                </c:pt>
                <c:pt idx="1066">
                  <c:v>570</c:v>
                </c:pt>
                <c:pt idx="1067">
                  <c:v>571</c:v>
                </c:pt>
                <c:pt idx="1069">
                  <c:v>576</c:v>
                </c:pt>
                <c:pt idx="1070">
                  <c:v>581</c:v>
                </c:pt>
                <c:pt idx="1071">
                  <c:v>581</c:v>
                </c:pt>
                <c:pt idx="1072">
                  <c:v>583</c:v>
                </c:pt>
                <c:pt idx="1073">
                  <c:v>583</c:v>
                </c:pt>
                <c:pt idx="1074">
                  <c:v>604</c:v>
                </c:pt>
                <c:pt idx="1075">
                  <c:v>607</c:v>
                </c:pt>
                <c:pt idx="1076">
                  <c:v>617</c:v>
                </c:pt>
                <c:pt idx="1077">
                  <c:v>621</c:v>
                </c:pt>
                <c:pt idx="1078">
                  <c:v>624</c:v>
                </c:pt>
                <c:pt idx="1079">
                  <c:v>621</c:v>
                </c:pt>
                <c:pt idx="1080">
                  <c:v>620</c:v>
                </c:pt>
                <c:pt idx="1081">
                  <c:v>617</c:v>
                </c:pt>
                <c:pt idx="1082">
                  <c:v>617</c:v>
                </c:pt>
                <c:pt idx="1083">
                  <c:v>622</c:v>
                </c:pt>
                <c:pt idx="1084">
                  <c:v>622</c:v>
                </c:pt>
                <c:pt idx="1085">
                  <c:v>622</c:v>
                </c:pt>
                <c:pt idx="1086">
                  <c:v>630</c:v>
                </c:pt>
                <c:pt idx="1087">
                  <c:v>630</c:v>
                </c:pt>
                <c:pt idx="1088">
                  <c:v>635</c:v>
                </c:pt>
                <c:pt idx="1090">
                  <c:v>635</c:v>
                </c:pt>
                <c:pt idx="1091">
                  <c:v>636</c:v>
                </c:pt>
                <c:pt idx="1092">
                  <c:v>637</c:v>
                </c:pt>
                <c:pt idx="1095">
                  <c:v>641</c:v>
                </c:pt>
                <c:pt idx="1096">
                  <c:v>647</c:v>
                </c:pt>
                <c:pt idx="1097">
                  <c:v>647</c:v>
                </c:pt>
                <c:pt idx="1099">
                  <c:v>647</c:v>
                </c:pt>
                <c:pt idx="1101">
                  <c:v>645</c:v>
                </c:pt>
                <c:pt idx="1102">
                  <c:v>645</c:v>
                </c:pt>
                <c:pt idx="1103">
                  <c:v>647</c:v>
                </c:pt>
                <c:pt idx="1104">
                  <c:v>647</c:v>
                </c:pt>
                <c:pt idx="1105">
                  <c:v>647</c:v>
                </c:pt>
                <c:pt idx="1106">
                  <c:v>640</c:v>
                </c:pt>
                <c:pt idx="1107">
                  <c:v>648</c:v>
                </c:pt>
                <c:pt idx="1108">
                  <c:v>648</c:v>
                </c:pt>
                <c:pt idx="1109">
                  <c:v>646</c:v>
                </c:pt>
                <c:pt idx="1110">
                  <c:v>646</c:v>
                </c:pt>
                <c:pt idx="1111">
                  <c:v>646</c:v>
                </c:pt>
                <c:pt idx="1112">
                  <c:v>649</c:v>
                </c:pt>
                <c:pt idx="1113">
                  <c:v>652</c:v>
                </c:pt>
                <c:pt idx="1114">
                  <c:v>653</c:v>
                </c:pt>
                <c:pt idx="1115">
                  <c:v>655</c:v>
                </c:pt>
                <c:pt idx="1116">
                  <c:v>653</c:v>
                </c:pt>
                <c:pt idx="1117">
                  <c:v>653</c:v>
                </c:pt>
                <c:pt idx="1118">
                  <c:v>654</c:v>
                </c:pt>
                <c:pt idx="1119">
                  <c:v>654</c:v>
                </c:pt>
                <c:pt idx="1120">
                  <c:v>651</c:v>
                </c:pt>
                <c:pt idx="1121">
                  <c:v>649</c:v>
                </c:pt>
                <c:pt idx="1122">
                  <c:v>647</c:v>
                </c:pt>
                <c:pt idx="1123">
                  <c:v>647</c:v>
                </c:pt>
                <c:pt idx="1124">
                  <c:v>634</c:v>
                </c:pt>
                <c:pt idx="1125">
                  <c:v>633</c:v>
                </c:pt>
                <c:pt idx="1126">
                  <c:v>631</c:v>
                </c:pt>
                <c:pt idx="1127">
                  <c:v>623</c:v>
                </c:pt>
                <c:pt idx="1128">
                  <c:v>623</c:v>
                </c:pt>
                <c:pt idx="1129">
                  <c:v>622</c:v>
                </c:pt>
                <c:pt idx="1130">
                  <c:v>621</c:v>
                </c:pt>
                <c:pt idx="1131">
                  <c:v>615</c:v>
                </c:pt>
                <c:pt idx="1132">
                  <c:v>613</c:v>
                </c:pt>
                <c:pt idx="1133">
                  <c:v>613</c:v>
                </c:pt>
                <c:pt idx="1135">
                  <c:v>615</c:v>
                </c:pt>
                <c:pt idx="1136">
                  <c:v>610</c:v>
                </c:pt>
                <c:pt idx="1137">
                  <c:v>610</c:v>
                </c:pt>
                <c:pt idx="1138">
                  <c:v>609</c:v>
                </c:pt>
                <c:pt idx="1139">
                  <c:v>609</c:v>
                </c:pt>
                <c:pt idx="1140">
                  <c:v>609</c:v>
                </c:pt>
                <c:pt idx="1141">
                  <c:v>607</c:v>
                </c:pt>
                <c:pt idx="1142">
                  <c:v>607</c:v>
                </c:pt>
                <c:pt idx="1143">
                  <c:v>608</c:v>
                </c:pt>
                <c:pt idx="1144">
                  <c:v>612</c:v>
                </c:pt>
                <c:pt idx="1145">
                  <c:v>614</c:v>
                </c:pt>
                <c:pt idx="1146">
                  <c:v>614</c:v>
                </c:pt>
                <c:pt idx="1147">
                  <c:v>614</c:v>
                </c:pt>
                <c:pt idx="1148">
                  <c:v>615</c:v>
                </c:pt>
                <c:pt idx="1149">
                  <c:v>615</c:v>
                </c:pt>
                <c:pt idx="1150">
                  <c:v>616</c:v>
                </c:pt>
                <c:pt idx="1151">
                  <c:v>616</c:v>
                </c:pt>
                <c:pt idx="1152">
                  <c:v>614</c:v>
                </c:pt>
                <c:pt idx="1153">
                  <c:v>611</c:v>
                </c:pt>
                <c:pt idx="1156">
                  <c:v>609</c:v>
                </c:pt>
                <c:pt idx="1157">
                  <c:v>605</c:v>
                </c:pt>
                <c:pt idx="1158">
                  <c:v>603</c:v>
                </c:pt>
                <c:pt idx="1159">
                  <c:v>603</c:v>
                </c:pt>
                <c:pt idx="1160">
                  <c:v>598</c:v>
                </c:pt>
                <c:pt idx="1162">
                  <c:v>596</c:v>
                </c:pt>
                <c:pt idx="1163">
                  <c:v>592</c:v>
                </c:pt>
                <c:pt idx="1164">
                  <c:v>592</c:v>
                </c:pt>
                <c:pt idx="1167">
                  <c:v>586</c:v>
                </c:pt>
                <c:pt idx="1168">
                  <c:v>579</c:v>
                </c:pt>
                <c:pt idx="1169">
                  <c:v>576</c:v>
                </c:pt>
                <c:pt idx="1170">
                  <c:v>573</c:v>
                </c:pt>
                <c:pt idx="1171">
                  <c:v>575</c:v>
                </c:pt>
                <c:pt idx="1172">
                  <c:v>572</c:v>
                </c:pt>
                <c:pt idx="1173">
                  <c:v>574</c:v>
                </c:pt>
                <c:pt idx="1174">
                  <c:v>575</c:v>
                </c:pt>
                <c:pt idx="1175">
                  <c:v>576</c:v>
                </c:pt>
                <c:pt idx="1177">
                  <c:v>576</c:v>
                </c:pt>
                <c:pt idx="1178">
                  <c:v>576</c:v>
                </c:pt>
                <c:pt idx="1179">
                  <c:v>576</c:v>
                </c:pt>
                <c:pt idx="1180">
                  <c:v>578</c:v>
                </c:pt>
                <c:pt idx="1181">
                  <c:v>578</c:v>
                </c:pt>
                <c:pt idx="1182">
                  <c:v>581</c:v>
                </c:pt>
                <c:pt idx="1183">
                  <c:v>581</c:v>
                </c:pt>
                <c:pt idx="1184">
                  <c:v>581</c:v>
                </c:pt>
                <c:pt idx="1185">
                  <c:v>581</c:v>
                </c:pt>
                <c:pt idx="1186">
                  <c:v>583</c:v>
                </c:pt>
                <c:pt idx="1187">
                  <c:v>582</c:v>
                </c:pt>
                <c:pt idx="1188">
                  <c:v>581</c:v>
                </c:pt>
                <c:pt idx="1189">
                  <c:v>581</c:v>
                </c:pt>
                <c:pt idx="1190">
                  <c:v>585</c:v>
                </c:pt>
                <c:pt idx="1192">
                  <c:v>585</c:v>
                </c:pt>
                <c:pt idx="1193">
                  <c:v>587</c:v>
                </c:pt>
                <c:pt idx="1194">
                  <c:v>587</c:v>
                </c:pt>
                <c:pt idx="1195">
                  <c:v>587</c:v>
                </c:pt>
                <c:pt idx="1196">
                  <c:v>598</c:v>
                </c:pt>
                <c:pt idx="1197">
                  <c:v>603</c:v>
                </c:pt>
                <c:pt idx="1198">
                  <c:v>609</c:v>
                </c:pt>
                <c:pt idx="1199">
                  <c:v>609</c:v>
                </c:pt>
                <c:pt idx="1200">
                  <c:v>613</c:v>
                </c:pt>
                <c:pt idx="1201">
                  <c:v>619</c:v>
                </c:pt>
                <c:pt idx="1202">
                  <c:v>622</c:v>
                </c:pt>
                <c:pt idx="1203">
                  <c:v>624</c:v>
                </c:pt>
                <c:pt idx="1204">
                  <c:v>624</c:v>
                </c:pt>
                <c:pt idx="1205">
                  <c:v>628</c:v>
                </c:pt>
                <c:pt idx="1207">
                  <c:v>621</c:v>
                </c:pt>
                <c:pt idx="1208">
                  <c:v>619</c:v>
                </c:pt>
                <c:pt idx="1209">
                  <c:v>622</c:v>
                </c:pt>
                <c:pt idx="1211">
                  <c:v>621</c:v>
                </c:pt>
                <c:pt idx="1212">
                  <c:v>621</c:v>
                </c:pt>
                <c:pt idx="1213">
                  <c:v>621</c:v>
                </c:pt>
                <c:pt idx="1214">
                  <c:v>621</c:v>
                </c:pt>
                <c:pt idx="1215">
                  <c:v>621</c:v>
                </c:pt>
                <c:pt idx="1216">
                  <c:v>622</c:v>
                </c:pt>
                <c:pt idx="1217">
                  <c:v>622</c:v>
                </c:pt>
                <c:pt idx="1218">
                  <c:v>620</c:v>
                </c:pt>
                <c:pt idx="1219">
                  <c:v>620</c:v>
                </c:pt>
                <c:pt idx="1220">
                  <c:v>618</c:v>
                </c:pt>
                <c:pt idx="1221">
                  <c:v>618</c:v>
                </c:pt>
                <c:pt idx="1222">
                  <c:v>616</c:v>
                </c:pt>
                <c:pt idx="1223">
                  <c:v>616</c:v>
                </c:pt>
                <c:pt idx="1224">
                  <c:v>614</c:v>
                </c:pt>
                <c:pt idx="1225">
                  <c:v>612</c:v>
                </c:pt>
                <c:pt idx="1226">
                  <c:v>612</c:v>
                </c:pt>
                <c:pt idx="1227">
                  <c:v>606</c:v>
                </c:pt>
                <c:pt idx="1228">
                  <c:v>604</c:v>
                </c:pt>
                <c:pt idx="1229">
                  <c:v>598</c:v>
                </c:pt>
                <c:pt idx="1230">
                  <c:v>592</c:v>
                </c:pt>
                <c:pt idx="1231">
                  <c:v>592</c:v>
                </c:pt>
                <c:pt idx="1232">
                  <c:v>588</c:v>
                </c:pt>
                <c:pt idx="1233">
                  <c:v>585</c:v>
                </c:pt>
                <c:pt idx="1234">
                  <c:v>585</c:v>
                </c:pt>
                <c:pt idx="1235">
                  <c:v>581</c:v>
                </c:pt>
                <c:pt idx="1236">
                  <c:v>578</c:v>
                </c:pt>
                <c:pt idx="1237">
                  <c:v>575</c:v>
                </c:pt>
                <c:pt idx="1238">
                  <c:v>575</c:v>
                </c:pt>
                <c:pt idx="1239">
                  <c:v>572</c:v>
                </c:pt>
                <c:pt idx="1240">
                  <c:v>570</c:v>
                </c:pt>
                <c:pt idx="1241">
                  <c:v>565</c:v>
                </c:pt>
                <c:pt idx="1242">
                  <c:v>565</c:v>
                </c:pt>
                <c:pt idx="1243">
                  <c:v>565</c:v>
                </c:pt>
                <c:pt idx="1244">
                  <c:v>565</c:v>
                </c:pt>
                <c:pt idx="1245">
                  <c:v>564</c:v>
                </c:pt>
                <c:pt idx="1246">
                  <c:v>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91-4BEB-B0A7-2E0B665B9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1629120"/>
        <c:axId val="951624800"/>
      </c:lineChart>
      <c:dateAx>
        <c:axId val="9516291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624800"/>
        <c:crosses val="autoZero"/>
        <c:auto val="1"/>
        <c:lblOffset val="100"/>
        <c:baseTimeUnit val="days"/>
      </c:dateAx>
      <c:valAx>
        <c:axId val="95162480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6291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93738095175353E-4"/>
          <c:y val="0.86868622822584818"/>
          <c:w val="0.99913006261904824"/>
          <c:h val="0.11818466892951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FOB Rice</a:t>
            </a:r>
            <a:r>
              <a:rPr lang="en-US" sz="2000" b="1" baseline="0" dirty="0"/>
              <a:t> Prices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638544741199056E-2"/>
          <c:y val="9.934905839177105E-2"/>
          <c:w val="0.87869058291233881"/>
          <c:h val="0.67327228243077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Vietnam 5% DWP FOB</c:v>
                </c:pt>
              </c:strCache>
            </c:strRef>
          </c:tx>
          <c:spPr>
            <a:ln w="50800" cap="rnd">
              <a:solidFill>
                <a:srgbClr val="0073FF"/>
              </a:solidFill>
              <a:round/>
            </a:ln>
            <a:effectLst/>
          </c:spPr>
          <c:marker>
            <c:symbol val="none"/>
          </c:marker>
          <c:cat>
            <c:numRef>
              <c:f>Sheet1!$A$2691:$A$3938</c:f>
              <c:numCache>
                <c:formatCode>m/d/yyyy</c:formatCode>
                <c:ptCount val="124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43836</c:v>
                </c:pt>
                <c:pt idx="5">
                  <c:v>43837</c:v>
                </c:pt>
                <c:pt idx="6">
                  <c:v>43838</c:v>
                </c:pt>
                <c:pt idx="7">
                  <c:v>43839</c:v>
                </c:pt>
                <c:pt idx="8">
                  <c:v>43840</c:v>
                </c:pt>
                <c:pt idx="9">
                  <c:v>43843</c:v>
                </c:pt>
                <c:pt idx="10">
                  <c:v>43844</c:v>
                </c:pt>
                <c:pt idx="11">
                  <c:v>43845</c:v>
                </c:pt>
                <c:pt idx="12">
                  <c:v>43846</c:v>
                </c:pt>
                <c:pt idx="13">
                  <c:v>43847</c:v>
                </c:pt>
                <c:pt idx="14">
                  <c:v>43850</c:v>
                </c:pt>
                <c:pt idx="15">
                  <c:v>43851</c:v>
                </c:pt>
                <c:pt idx="16">
                  <c:v>43852</c:v>
                </c:pt>
                <c:pt idx="17">
                  <c:v>43853</c:v>
                </c:pt>
                <c:pt idx="18">
                  <c:v>43854</c:v>
                </c:pt>
                <c:pt idx="19">
                  <c:v>43857</c:v>
                </c:pt>
                <c:pt idx="20">
                  <c:v>43858</c:v>
                </c:pt>
                <c:pt idx="21">
                  <c:v>43859</c:v>
                </c:pt>
                <c:pt idx="22">
                  <c:v>43860</c:v>
                </c:pt>
                <c:pt idx="23">
                  <c:v>43861</c:v>
                </c:pt>
                <c:pt idx="24">
                  <c:v>43864</c:v>
                </c:pt>
                <c:pt idx="25">
                  <c:v>43865</c:v>
                </c:pt>
                <c:pt idx="26">
                  <c:v>43866</c:v>
                </c:pt>
                <c:pt idx="27">
                  <c:v>43867</c:v>
                </c:pt>
                <c:pt idx="28">
                  <c:v>43868</c:v>
                </c:pt>
                <c:pt idx="29">
                  <c:v>43871</c:v>
                </c:pt>
                <c:pt idx="30">
                  <c:v>43872</c:v>
                </c:pt>
                <c:pt idx="31">
                  <c:v>43873</c:v>
                </c:pt>
                <c:pt idx="32">
                  <c:v>43874</c:v>
                </c:pt>
                <c:pt idx="33">
                  <c:v>43875</c:v>
                </c:pt>
                <c:pt idx="34">
                  <c:v>43876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43885</c:v>
                </c:pt>
                <c:pt idx="42">
                  <c:v>43886</c:v>
                </c:pt>
                <c:pt idx="43">
                  <c:v>43887</c:v>
                </c:pt>
                <c:pt idx="44">
                  <c:v>43888</c:v>
                </c:pt>
                <c:pt idx="45">
                  <c:v>43889</c:v>
                </c:pt>
                <c:pt idx="46">
                  <c:v>43890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43899</c:v>
                </c:pt>
                <c:pt idx="54">
                  <c:v>43900</c:v>
                </c:pt>
                <c:pt idx="55">
                  <c:v>43901</c:v>
                </c:pt>
                <c:pt idx="56">
                  <c:v>43902</c:v>
                </c:pt>
                <c:pt idx="57">
                  <c:v>43903</c:v>
                </c:pt>
                <c:pt idx="58">
                  <c:v>43904</c:v>
                </c:pt>
                <c:pt idx="59">
                  <c:v>43906</c:v>
                </c:pt>
                <c:pt idx="60">
                  <c:v>43907</c:v>
                </c:pt>
                <c:pt idx="61">
                  <c:v>43908</c:v>
                </c:pt>
                <c:pt idx="62">
                  <c:v>43909</c:v>
                </c:pt>
                <c:pt idx="63">
                  <c:v>43910</c:v>
                </c:pt>
                <c:pt idx="64">
                  <c:v>43911</c:v>
                </c:pt>
                <c:pt idx="65">
                  <c:v>43913</c:v>
                </c:pt>
                <c:pt idx="66">
                  <c:v>43914</c:v>
                </c:pt>
                <c:pt idx="67">
                  <c:v>43915</c:v>
                </c:pt>
                <c:pt idx="68">
                  <c:v>43916</c:v>
                </c:pt>
                <c:pt idx="69">
                  <c:v>43917</c:v>
                </c:pt>
                <c:pt idx="70">
                  <c:v>43918</c:v>
                </c:pt>
                <c:pt idx="71">
                  <c:v>43920</c:v>
                </c:pt>
                <c:pt idx="72">
                  <c:v>43921</c:v>
                </c:pt>
                <c:pt idx="73">
                  <c:v>43922</c:v>
                </c:pt>
                <c:pt idx="74">
                  <c:v>43923</c:v>
                </c:pt>
                <c:pt idx="75">
                  <c:v>43924</c:v>
                </c:pt>
                <c:pt idx="76">
                  <c:v>43925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43941</c:v>
                </c:pt>
                <c:pt idx="89">
                  <c:v>43942</c:v>
                </c:pt>
                <c:pt idx="90">
                  <c:v>43943</c:v>
                </c:pt>
                <c:pt idx="91">
                  <c:v>43944</c:v>
                </c:pt>
                <c:pt idx="92">
                  <c:v>43945</c:v>
                </c:pt>
                <c:pt idx="93">
                  <c:v>43946</c:v>
                </c:pt>
                <c:pt idx="94">
                  <c:v>43948</c:v>
                </c:pt>
                <c:pt idx="95">
                  <c:v>43949</c:v>
                </c:pt>
                <c:pt idx="96">
                  <c:v>43950</c:v>
                </c:pt>
                <c:pt idx="97">
                  <c:v>43951</c:v>
                </c:pt>
                <c:pt idx="98">
                  <c:v>43952</c:v>
                </c:pt>
                <c:pt idx="99">
                  <c:v>43953</c:v>
                </c:pt>
                <c:pt idx="100">
                  <c:v>43955</c:v>
                </c:pt>
                <c:pt idx="101">
                  <c:v>43956</c:v>
                </c:pt>
                <c:pt idx="102">
                  <c:v>43957</c:v>
                </c:pt>
                <c:pt idx="103">
                  <c:v>43958</c:v>
                </c:pt>
                <c:pt idx="104">
                  <c:v>43959</c:v>
                </c:pt>
                <c:pt idx="105">
                  <c:v>43960</c:v>
                </c:pt>
                <c:pt idx="106">
                  <c:v>43962</c:v>
                </c:pt>
                <c:pt idx="107">
                  <c:v>43963</c:v>
                </c:pt>
                <c:pt idx="108">
                  <c:v>43964</c:v>
                </c:pt>
                <c:pt idx="109">
                  <c:v>43965</c:v>
                </c:pt>
                <c:pt idx="110">
                  <c:v>43966</c:v>
                </c:pt>
                <c:pt idx="111">
                  <c:v>43967</c:v>
                </c:pt>
                <c:pt idx="112">
                  <c:v>43969</c:v>
                </c:pt>
                <c:pt idx="113">
                  <c:v>43970</c:v>
                </c:pt>
                <c:pt idx="114">
                  <c:v>43971</c:v>
                </c:pt>
                <c:pt idx="115">
                  <c:v>43972</c:v>
                </c:pt>
                <c:pt idx="116">
                  <c:v>43973</c:v>
                </c:pt>
                <c:pt idx="117">
                  <c:v>43974</c:v>
                </c:pt>
                <c:pt idx="118">
                  <c:v>43976</c:v>
                </c:pt>
                <c:pt idx="119">
                  <c:v>43977</c:v>
                </c:pt>
                <c:pt idx="120">
                  <c:v>43978</c:v>
                </c:pt>
                <c:pt idx="121">
                  <c:v>43979</c:v>
                </c:pt>
                <c:pt idx="122">
                  <c:v>43980</c:v>
                </c:pt>
                <c:pt idx="123">
                  <c:v>43981</c:v>
                </c:pt>
                <c:pt idx="124">
                  <c:v>43983</c:v>
                </c:pt>
                <c:pt idx="125">
                  <c:v>43984</c:v>
                </c:pt>
                <c:pt idx="126">
                  <c:v>43985</c:v>
                </c:pt>
                <c:pt idx="127">
                  <c:v>43986</c:v>
                </c:pt>
                <c:pt idx="128">
                  <c:v>43987</c:v>
                </c:pt>
                <c:pt idx="129">
                  <c:v>43988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43997</c:v>
                </c:pt>
                <c:pt idx="137">
                  <c:v>43998</c:v>
                </c:pt>
                <c:pt idx="138">
                  <c:v>43999</c:v>
                </c:pt>
                <c:pt idx="139">
                  <c:v>44000</c:v>
                </c:pt>
                <c:pt idx="140">
                  <c:v>44001</c:v>
                </c:pt>
                <c:pt idx="141">
                  <c:v>44002</c:v>
                </c:pt>
                <c:pt idx="142">
                  <c:v>44004</c:v>
                </c:pt>
                <c:pt idx="143">
                  <c:v>44005</c:v>
                </c:pt>
                <c:pt idx="144">
                  <c:v>44006</c:v>
                </c:pt>
                <c:pt idx="145">
                  <c:v>44007</c:v>
                </c:pt>
                <c:pt idx="146">
                  <c:v>44008</c:v>
                </c:pt>
                <c:pt idx="147">
                  <c:v>44009</c:v>
                </c:pt>
                <c:pt idx="148">
                  <c:v>44011</c:v>
                </c:pt>
                <c:pt idx="149">
                  <c:v>44012</c:v>
                </c:pt>
                <c:pt idx="150">
                  <c:v>44013</c:v>
                </c:pt>
                <c:pt idx="151">
                  <c:v>44014</c:v>
                </c:pt>
                <c:pt idx="152">
                  <c:v>44015</c:v>
                </c:pt>
                <c:pt idx="153">
                  <c:v>44016</c:v>
                </c:pt>
                <c:pt idx="154">
                  <c:v>44018</c:v>
                </c:pt>
                <c:pt idx="155">
                  <c:v>44019</c:v>
                </c:pt>
                <c:pt idx="156">
                  <c:v>44020</c:v>
                </c:pt>
                <c:pt idx="157">
                  <c:v>44021</c:v>
                </c:pt>
                <c:pt idx="158">
                  <c:v>44022</c:v>
                </c:pt>
                <c:pt idx="159">
                  <c:v>44025</c:v>
                </c:pt>
                <c:pt idx="160">
                  <c:v>44026</c:v>
                </c:pt>
                <c:pt idx="161">
                  <c:v>44027</c:v>
                </c:pt>
                <c:pt idx="162">
                  <c:v>44028</c:v>
                </c:pt>
                <c:pt idx="163">
                  <c:v>44029</c:v>
                </c:pt>
                <c:pt idx="164">
                  <c:v>44032</c:v>
                </c:pt>
                <c:pt idx="165">
                  <c:v>44033</c:v>
                </c:pt>
                <c:pt idx="166">
                  <c:v>44034</c:v>
                </c:pt>
                <c:pt idx="167">
                  <c:v>44035</c:v>
                </c:pt>
                <c:pt idx="168">
                  <c:v>44036</c:v>
                </c:pt>
                <c:pt idx="169">
                  <c:v>44039</c:v>
                </c:pt>
                <c:pt idx="170">
                  <c:v>44040</c:v>
                </c:pt>
                <c:pt idx="171">
                  <c:v>44041</c:v>
                </c:pt>
                <c:pt idx="172">
                  <c:v>44042</c:v>
                </c:pt>
                <c:pt idx="173">
                  <c:v>44043</c:v>
                </c:pt>
                <c:pt idx="174">
                  <c:v>44044</c:v>
                </c:pt>
                <c:pt idx="175">
                  <c:v>44046</c:v>
                </c:pt>
                <c:pt idx="176">
                  <c:v>44047</c:v>
                </c:pt>
                <c:pt idx="177">
                  <c:v>44048</c:v>
                </c:pt>
                <c:pt idx="178">
                  <c:v>44049</c:v>
                </c:pt>
                <c:pt idx="179">
                  <c:v>44050</c:v>
                </c:pt>
                <c:pt idx="180">
                  <c:v>44051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44058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44074</c:v>
                </c:pt>
                <c:pt idx="200">
                  <c:v>44075</c:v>
                </c:pt>
                <c:pt idx="201">
                  <c:v>44076</c:v>
                </c:pt>
                <c:pt idx="202">
                  <c:v>44077</c:v>
                </c:pt>
                <c:pt idx="203">
                  <c:v>44078</c:v>
                </c:pt>
                <c:pt idx="204">
                  <c:v>44079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44088</c:v>
                </c:pt>
                <c:pt idx="212">
                  <c:v>44089</c:v>
                </c:pt>
                <c:pt idx="213">
                  <c:v>44090</c:v>
                </c:pt>
                <c:pt idx="214">
                  <c:v>44091</c:v>
                </c:pt>
                <c:pt idx="215">
                  <c:v>44092</c:v>
                </c:pt>
                <c:pt idx="216">
                  <c:v>44093</c:v>
                </c:pt>
                <c:pt idx="217">
                  <c:v>44095</c:v>
                </c:pt>
                <c:pt idx="218">
                  <c:v>44096</c:v>
                </c:pt>
                <c:pt idx="219">
                  <c:v>44097</c:v>
                </c:pt>
                <c:pt idx="220">
                  <c:v>44098</c:v>
                </c:pt>
                <c:pt idx="221">
                  <c:v>44099</c:v>
                </c:pt>
                <c:pt idx="222">
                  <c:v>44100</c:v>
                </c:pt>
                <c:pt idx="223">
                  <c:v>44102</c:v>
                </c:pt>
                <c:pt idx="224">
                  <c:v>44103</c:v>
                </c:pt>
                <c:pt idx="225">
                  <c:v>44104</c:v>
                </c:pt>
                <c:pt idx="226">
                  <c:v>44105</c:v>
                </c:pt>
                <c:pt idx="227">
                  <c:v>44106</c:v>
                </c:pt>
                <c:pt idx="228">
                  <c:v>44107</c:v>
                </c:pt>
                <c:pt idx="229">
                  <c:v>44109</c:v>
                </c:pt>
                <c:pt idx="230">
                  <c:v>44110</c:v>
                </c:pt>
                <c:pt idx="231">
                  <c:v>44111</c:v>
                </c:pt>
                <c:pt idx="232">
                  <c:v>44112</c:v>
                </c:pt>
                <c:pt idx="233">
                  <c:v>44113</c:v>
                </c:pt>
                <c:pt idx="234">
                  <c:v>44114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44130</c:v>
                </c:pt>
                <c:pt idx="248">
                  <c:v>44131</c:v>
                </c:pt>
                <c:pt idx="249">
                  <c:v>44132</c:v>
                </c:pt>
                <c:pt idx="250">
                  <c:v>44133</c:v>
                </c:pt>
                <c:pt idx="251">
                  <c:v>44134</c:v>
                </c:pt>
                <c:pt idx="252">
                  <c:v>44135</c:v>
                </c:pt>
                <c:pt idx="253">
                  <c:v>44137</c:v>
                </c:pt>
                <c:pt idx="254">
                  <c:v>44138</c:v>
                </c:pt>
                <c:pt idx="255">
                  <c:v>44139</c:v>
                </c:pt>
                <c:pt idx="256">
                  <c:v>44140</c:v>
                </c:pt>
                <c:pt idx="257">
                  <c:v>44141</c:v>
                </c:pt>
                <c:pt idx="258">
                  <c:v>44142</c:v>
                </c:pt>
                <c:pt idx="259">
                  <c:v>44144</c:v>
                </c:pt>
                <c:pt idx="260">
                  <c:v>44145</c:v>
                </c:pt>
                <c:pt idx="261">
                  <c:v>44146</c:v>
                </c:pt>
                <c:pt idx="262">
                  <c:v>44147</c:v>
                </c:pt>
                <c:pt idx="263">
                  <c:v>44148</c:v>
                </c:pt>
                <c:pt idx="264">
                  <c:v>44149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44165</c:v>
                </c:pt>
                <c:pt idx="278">
                  <c:v>44166</c:v>
                </c:pt>
                <c:pt idx="279">
                  <c:v>44167</c:v>
                </c:pt>
                <c:pt idx="280">
                  <c:v>44168</c:v>
                </c:pt>
                <c:pt idx="281">
                  <c:v>44169</c:v>
                </c:pt>
                <c:pt idx="282">
                  <c:v>44170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44179</c:v>
                </c:pt>
                <c:pt idx="290">
                  <c:v>44180</c:v>
                </c:pt>
                <c:pt idx="291">
                  <c:v>44181</c:v>
                </c:pt>
                <c:pt idx="292">
                  <c:v>44182</c:v>
                </c:pt>
                <c:pt idx="293">
                  <c:v>44183</c:v>
                </c:pt>
                <c:pt idx="294">
                  <c:v>44184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44193</c:v>
                </c:pt>
                <c:pt idx="301">
                  <c:v>44194</c:v>
                </c:pt>
                <c:pt idx="302">
                  <c:v>44195</c:v>
                </c:pt>
                <c:pt idx="303">
                  <c:v>44196</c:v>
                </c:pt>
                <c:pt idx="304">
                  <c:v>44197</c:v>
                </c:pt>
                <c:pt idx="305">
                  <c:v>44198</c:v>
                </c:pt>
                <c:pt idx="306">
                  <c:v>44200</c:v>
                </c:pt>
                <c:pt idx="307">
                  <c:v>44201</c:v>
                </c:pt>
                <c:pt idx="308">
                  <c:v>44202</c:v>
                </c:pt>
                <c:pt idx="309">
                  <c:v>44203</c:v>
                </c:pt>
                <c:pt idx="310">
                  <c:v>44204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44214</c:v>
                </c:pt>
                <c:pt idx="317">
                  <c:v>44215</c:v>
                </c:pt>
                <c:pt idx="318">
                  <c:v>44216</c:v>
                </c:pt>
                <c:pt idx="319">
                  <c:v>44217</c:v>
                </c:pt>
                <c:pt idx="320">
                  <c:v>44218</c:v>
                </c:pt>
                <c:pt idx="321">
                  <c:v>44221</c:v>
                </c:pt>
                <c:pt idx="322">
                  <c:v>44222</c:v>
                </c:pt>
                <c:pt idx="323">
                  <c:v>44223</c:v>
                </c:pt>
                <c:pt idx="324">
                  <c:v>44224</c:v>
                </c:pt>
                <c:pt idx="325">
                  <c:v>44225</c:v>
                </c:pt>
                <c:pt idx="326">
                  <c:v>44226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44235</c:v>
                </c:pt>
                <c:pt idx="333">
                  <c:v>44236</c:v>
                </c:pt>
                <c:pt idx="334">
                  <c:v>44237</c:v>
                </c:pt>
                <c:pt idx="335">
                  <c:v>44238</c:v>
                </c:pt>
                <c:pt idx="336">
                  <c:v>44239</c:v>
                </c:pt>
                <c:pt idx="337">
                  <c:v>44242</c:v>
                </c:pt>
                <c:pt idx="338">
                  <c:v>44243</c:v>
                </c:pt>
                <c:pt idx="339">
                  <c:v>44244</c:v>
                </c:pt>
                <c:pt idx="340">
                  <c:v>44245</c:v>
                </c:pt>
                <c:pt idx="341">
                  <c:v>44246</c:v>
                </c:pt>
                <c:pt idx="342">
                  <c:v>44249</c:v>
                </c:pt>
                <c:pt idx="343">
                  <c:v>44250</c:v>
                </c:pt>
                <c:pt idx="344">
                  <c:v>44251</c:v>
                </c:pt>
                <c:pt idx="345">
                  <c:v>44252</c:v>
                </c:pt>
                <c:pt idx="346">
                  <c:v>44253</c:v>
                </c:pt>
                <c:pt idx="347">
                  <c:v>44256</c:v>
                </c:pt>
                <c:pt idx="348">
                  <c:v>44257</c:v>
                </c:pt>
                <c:pt idx="349">
                  <c:v>44258</c:v>
                </c:pt>
                <c:pt idx="350">
                  <c:v>44259</c:v>
                </c:pt>
                <c:pt idx="351">
                  <c:v>44260</c:v>
                </c:pt>
                <c:pt idx="352">
                  <c:v>44263</c:v>
                </c:pt>
                <c:pt idx="353">
                  <c:v>44264</c:v>
                </c:pt>
                <c:pt idx="354">
                  <c:v>44265</c:v>
                </c:pt>
                <c:pt idx="355">
                  <c:v>44266</c:v>
                </c:pt>
                <c:pt idx="356">
                  <c:v>44267</c:v>
                </c:pt>
                <c:pt idx="357">
                  <c:v>44270</c:v>
                </c:pt>
                <c:pt idx="358">
                  <c:v>44271</c:v>
                </c:pt>
                <c:pt idx="359">
                  <c:v>44272</c:v>
                </c:pt>
                <c:pt idx="360">
                  <c:v>44273</c:v>
                </c:pt>
                <c:pt idx="361">
                  <c:v>44274</c:v>
                </c:pt>
                <c:pt idx="362">
                  <c:v>44277</c:v>
                </c:pt>
                <c:pt idx="363">
                  <c:v>44278</c:v>
                </c:pt>
                <c:pt idx="364">
                  <c:v>44279</c:v>
                </c:pt>
                <c:pt idx="365">
                  <c:v>44280</c:v>
                </c:pt>
                <c:pt idx="366">
                  <c:v>44281</c:v>
                </c:pt>
                <c:pt idx="367">
                  <c:v>44284</c:v>
                </c:pt>
                <c:pt idx="368">
                  <c:v>44285</c:v>
                </c:pt>
                <c:pt idx="369">
                  <c:v>44286</c:v>
                </c:pt>
                <c:pt idx="370">
                  <c:v>44287</c:v>
                </c:pt>
                <c:pt idx="371">
                  <c:v>44288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44298</c:v>
                </c:pt>
                <c:pt idx="378">
                  <c:v>44299</c:v>
                </c:pt>
                <c:pt idx="379">
                  <c:v>44300</c:v>
                </c:pt>
                <c:pt idx="380">
                  <c:v>44301</c:v>
                </c:pt>
                <c:pt idx="381">
                  <c:v>44302</c:v>
                </c:pt>
                <c:pt idx="382">
                  <c:v>44305</c:v>
                </c:pt>
                <c:pt idx="383">
                  <c:v>44306</c:v>
                </c:pt>
                <c:pt idx="384">
                  <c:v>44307</c:v>
                </c:pt>
                <c:pt idx="385">
                  <c:v>44308</c:v>
                </c:pt>
                <c:pt idx="386">
                  <c:v>44309</c:v>
                </c:pt>
                <c:pt idx="387">
                  <c:v>44312</c:v>
                </c:pt>
                <c:pt idx="388">
                  <c:v>44313</c:v>
                </c:pt>
                <c:pt idx="389">
                  <c:v>44314</c:v>
                </c:pt>
                <c:pt idx="390">
                  <c:v>44315</c:v>
                </c:pt>
                <c:pt idx="391">
                  <c:v>44316</c:v>
                </c:pt>
                <c:pt idx="392">
                  <c:v>44317</c:v>
                </c:pt>
                <c:pt idx="393">
                  <c:v>44319</c:v>
                </c:pt>
                <c:pt idx="394">
                  <c:v>44320</c:v>
                </c:pt>
                <c:pt idx="395">
                  <c:v>44321</c:v>
                </c:pt>
                <c:pt idx="396">
                  <c:v>44322</c:v>
                </c:pt>
                <c:pt idx="397">
                  <c:v>44323</c:v>
                </c:pt>
                <c:pt idx="398">
                  <c:v>44326</c:v>
                </c:pt>
                <c:pt idx="399">
                  <c:v>44327</c:v>
                </c:pt>
                <c:pt idx="400">
                  <c:v>44328</c:v>
                </c:pt>
                <c:pt idx="401">
                  <c:v>44329</c:v>
                </c:pt>
                <c:pt idx="402">
                  <c:v>44330</c:v>
                </c:pt>
                <c:pt idx="403">
                  <c:v>44333</c:v>
                </c:pt>
                <c:pt idx="404">
                  <c:v>44334</c:v>
                </c:pt>
                <c:pt idx="405">
                  <c:v>44335</c:v>
                </c:pt>
                <c:pt idx="406">
                  <c:v>44336</c:v>
                </c:pt>
                <c:pt idx="407">
                  <c:v>44337</c:v>
                </c:pt>
                <c:pt idx="408">
                  <c:v>44340</c:v>
                </c:pt>
                <c:pt idx="409">
                  <c:v>44341</c:v>
                </c:pt>
                <c:pt idx="410">
                  <c:v>44342</c:v>
                </c:pt>
                <c:pt idx="411">
                  <c:v>44343</c:v>
                </c:pt>
                <c:pt idx="412">
                  <c:v>44344</c:v>
                </c:pt>
                <c:pt idx="413">
                  <c:v>44347</c:v>
                </c:pt>
                <c:pt idx="414">
                  <c:v>44348</c:v>
                </c:pt>
                <c:pt idx="415">
                  <c:v>44349</c:v>
                </c:pt>
                <c:pt idx="416">
                  <c:v>44350</c:v>
                </c:pt>
                <c:pt idx="417">
                  <c:v>44351</c:v>
                </c:pt>
                <c:pt idx="418">
                  <c:v>44354</c:v>
                </c:pt>
                <c:pt idx="419">
                  <c:v>44355</c:v>
                </c:pt>
                <c:pt idx="420">
                  <c:v>44356</c:v>
                </c:pt>
                <c:pt idx="421">
                  <c:v>44357</c:v>
                </c:pt>
                <c:pt idx="422">
                  <c:v>44358</c:v>
                </c:pt>
                <c:pt idx="423">
                  <c:v>44361</c:v>
                </c:pt>
                <c:pt idx="424">
                  <c:v>44362</c:v>
                </c:pt>
                <c:pt idx="425">
                  <c:v>44363</c:v>
                </c:pt>
                <c:pt idx="426">
                  <c:v>44364</c:v>
                </c:pt>
                <c:pt idx="427">
                  <c:v>44365</c:v>
                </c:pt>
                <c:pt idx="428">
                  <c:v>44368</c:v>
                </c:pt>
                <c:pt idx="429">
                  <c:v>44369</c:v>
                </c:pt>
                <c:pt idx="430">
                  <c:v>44370</c:v>
                </c:pt>
                <c:pt idx="431">
                  <c:v>44371</c:v>
                </c:pt>
                <c:pt idx="432">
                  <c:v>44372</c:v>
                </c:pt>
                <c:pt idx="433">
                  <c:v>44375</c:v>
                </c:pt>
                <c:pt idx="434">
                  <c:v>44376</c:v>
                </c:pt>
                <c:pt idx="435">
                  <c:v>44377</c:v>
                </c:pt>
                <c:pt idx="436">
                  <c:v>44378</c:v>
                </c:pt>
                <c:pt idx="437">
                  <c:v>44379</c:v>
                </c:pt>
                <c:pt idx="438">
                  <c:v>44380</c:v>
                </c:pt>
                <c:pt idx="439">
                  <c:v>44382</c:v>
                </c:pt>
                <c:pt idx="440">
                  <c:v>44383</c:v>
                </c:pt>
                <c:pt idx="441">
                  <c:v>44384</c:v>
                </c:pt>
                <c:pt idx="442">
                  <c:v>44385</c:v>
                </c:pt>
                <c:pt idx="443">
                  <c:v>44386</c:v>
                </c:pt>
                <c:pt idx="444">
                  <c:v>44387</c:v>
                </c:pt>
                <c:pt idx="445">
                  <c:v>44389</c:v>
                </c:pt>
                <c:pt idx="446">
                  <c:v>44390</c:v>
                </c:pt>
                <c:pt idx="447">
                  <c:v>44391</c:v>
                </c:pt>
                <c:pt idx="448">
                  <c:v>44392</c:v>
                </c:pt>
                <c:pt idx="449">
                  <c:v>44393</c:v>
                </c:pt>
                <c:pt idx="450">
                  <c:v>44396</c:v>
                </c:pt>
                <c:pt idx="451">
                  <c:v>44397</c:v>
                </c:pt>
                <c:pt idx="452">
                  <c:v>44398</c:v>
                </c:pt>
                <c:pt idx="453">
                  <c:v>44399</c:v>
                </c:pt>
                <c:pt idx="454">
                  <c:v>44400</c:v>
                </c:pt>
                <c:pt idx="455">
                  <c:v>44403</c:v>
                </c:pt>
                <c:pt idx="456">
                  <c:v>44404</c:v>
                </c:pt>
                <c:pt idx="457">
                  <c:v>44405</c:v>
                </c:pt>
                <c:pt idx="458">
                  <c:v>44406</c:v>
                </c:pt>
                <c:pt idx="459">
                  <c:v>44407</c:v>
                </c:pt>
                <c:pt idx="460">
                  <c:v>44410</c:v>
                </c:pt>
                <c:pt idx="461">
                  <c:v>44411</c:v>
                </c:pt>
                <c:pt idx="462">
                  <c:v>44412</c:v>
                </c:pt>
                <c:pt idx="463">
                  <c:v>44413</c:v>
                </c:pt>
                <c:pt idx="464">
                  <c:v>44414</c:v>
                </c:pt>
                <c:pt idx="465">
                  <c:v>44417</c:v>
                </c:pt>
                <c:pt idx="466">
                  <c:v>44418</c:v>
                </c:pt>
                <c:pt idx="467">
                  <c:v>44419</c:v>
                </c:pt>
                <c:pt idx="468">
                  <c:v>44420</c:v>
                </c:pt>
                <c:pt idx="469">
                  <c:v>44421</c:v>
                </c:pt>
                <c:pt idx="470">
                  <c:v>44424</c:v>
                </c:pt>
                <c:pt idx="471">
                  <c:v>44425</c:v>
                </c:pt>
                <c:pt idx="472">
                  <c:v>44426</c:v>
                </c:pt>
                <c:pt idx="473">
                  <c:v>44427</c:v>
                </c:pt>
                <c:pt idx="474">
                  <c:v>44428</c:v>
                </c:pt>
                <c:pt idx="475">
                  <c:v>44431</c:v>
                </c:pt>
                <c:pt idx="476">
                  <c:v>44432</c:v>
                </c:pt>
                <c:pt idx="477">
                  <c:v>44433</c:v>
                </c:pt>
                <c:pt idx="478">
                  <c:v>44434</c:v>
                </c:pt>
                <c:pt idx="479">
                  <c:v>44435</c:v>
                </c:pt>
                <c:pt idx="480">
                  <c:v>44438</c:v>
                </c:pt>
                <c:pt idx="481">
                  <c:v>44439</c:v>
                </c:pt>
                <c:pt idx="482">
                  <c:v>44440</c:v>
                </c:pt>
                <c:pt idx="483">
                  <c:v>44441</c:v>
                </c:pt>
                <c:pt idx="484">
                  <c:v>44442</c:v>
                </c:pt>
                <c:pt idx="485">
                  <c:v>44445</c:v>
                </c:pt>
                <c:pt idx="486">
                  <c:v>44446</c:v>
                </c:pt>
                <c:pt idx="487">
                  <c:v>44447</c:v>
                </c:pt>
                <c:pt idx="488">
                  <c:v>44448</c:v>
                </c:pt>
                <c:pt idx="489">
                  <c:v>44449</c:v>
                </c:pt>
                <c:pt idx="490">
                  <c:v>44452</c:v>
                </c:pt>
                <c:pt idx="491">
                  <c:v>44453</c:v>
                </c:pt>
                <c:pt idx="492">
                  <c:v>44454</c:v>
                </c:pt>
                <c:pt idx="493">
                  <c:v>44455</c:v>
                </c:pt>
                <c:pt idx="494">
                  <c:v>44456</c:v>
                </c:pt>
                <c:pt idx="495">
                  <c:v>44459</c:v>
                </c:pt>
                <c:pt idx="496">
                  <c:v>44460</c:v>
                </c:pt>
                <c:pt idx="497">
                  <c:v>44461</c:v>
                </c:pt>
                <c:pt idx="498">
                  <c:v>44462</c:v>
                </c:pt>
                <c:pt idx="499">
                  <c:v>44463</c:v>
                </c:pt>
                <c:pt idx="500">
                  <c:v>44466</c:v>
                </c:pt>
                <c:pt idx="501">
                  <c:v>44467</c:v>
                </c:pt>
                <c:pt idx="502">
                  <c:v>44468</c:v>
                </c:pt>
                <c:pt idx="503">
                  <c:v>44469</c:v>
                </c:pt>
                <c:pt idx="504">
                  <c:v>44470</c:v>
                </c:pt>
                <c:pt idx="505">
                  <c:v>44473</c:v>
                </c:pt>
                <c:pt idx="506">
                  <c:v>44474</c:v>
                </c:pt>
                <c:pt idx="507">
                  <c:v>44475</c:v>
                </c:pt>
                <c:pt idx="508">
                  <c:v>44476</c:v>
                </c:pt>
                <c:pt idx="509">
                  <c:v>44477</c:v>
                </c:pt>
                <c:pt idx="510">
                  <c:v>44480</c:v>
                </c:pt>
                <c:pt idx="511">
                  <c:v>44481</c:v>
                </c:pt>
                <c:pt idx="512">
                  <c:v>44482</c:v>
                </c:pt>
                <c:pt idx="513">
                  <c:v>44483</c:v>
                </c:pt>
                <c:pt idx="514">
                  <c:v>44484</c:v>
                </c:pt>
                <c:pt idx="515">
                  <c:v>44487</c:v>
                </c:pt>
                <c:pt idx="516">
                  <c:v>44488</c:v>
                </c:pt>
                <c:pt idx="517">
                  <c:v>44489</c:v>
                </c:pt>
                <c:pt idx="518">
                  <c:v>44490</c:v>
                </c:pt>
                <c:pt idx="519">
                  <c:v>44491</c:v>
                </c:pt>
                <c:pt idx="520">
                  <c:v>44494</c:v>
                </c:pt>
                <c:pt idx="521">
                  <c:v>44495</c:v>
                </c:pt>
                <c:pt idx="522">
                  <c:v>44496</c:v>
                </c:pt>
                <c:pt idx="523">
                  <c:v>44497</c:v>
                </c:pt>
                <c:pt idx="524">
                  <c:v>44498</c:v>
                </c:pt>
                <c:pt idx="525">
                  <c:v>44501</c:v>
                </c:pt>
                <c:pt idx="526">
                  <c:v>44502</c:v>
                </c:pt>
                <c:pt idx="527">
                  <c:v>44503</c:v>
                </c:pt>
                <c:pt idx="528">
                  <c:v>44504</c:v>
                </c:pt>
                <c:pt idx="529">
                  <c:v>44505</c:v>
                </c:pt>
                <c:pt idx="530">
                  <c:v>44508</c:v>
                </c:pt>
                <c:pt idx="531">
                  <c:v>44509</c:v>
                </c:pt>
                <c:pt idx="532">
                  <c:v>44510</c:v>
                </c:pt>
                <c:pt idx="533">
                  <c:v>44511</c:v>
                </c:pt>
                <c:pt idx="534">
                  <c:v>44512</c:v>
                </c:pt>
                <c:pt idx="535">
                  <c:v>44515</c:v>
                </c:pt>
                <c:pt idx="536">
                  <c:v>44516</c:v>
                </c:pt>
                <c:pt idx="537">
                  <c:v>44517</c:v>
                </c:pt>
                <c:pt idx="538">
                  <c:v>44518</c:v>
                </c:pt>
                <c:pt idx="539">
                  <c:v>44519</c:v>
                </c:pt>
                <c:pt idx="540">
                  <c:v>44522</c:v>
                </c:pt>
                <c:pt idx="541">
                  <c:v>44523</c:v>
                </c:pt>
                <c:pt idx="542">
                  <c:v>44524</c:v>
                </c:pt>
                <c:pt idx="543">
                  <c:v>44525</c:v>
                </c:pt>
                <c:pt idx="544">
                  <c:v>44526</c:v>
                </c:pt>
                <c:pt idx="545">
                  <c:v>44529</c:v>
                </c:pt>
                <c:pt idx="546">
                  <c:v>44530</c:v>
                </c:pt>
                <c:pt idx="547">
                  <c:v>44531</c:v>
                </c:pt>
                <c:pt idx="548">
                  <c:v>44532</c:v>
                </c:pt>
                <c:pt idx="549">
                  <c:v>44533</c:v>
                </c:pt>
                <c:pt idx="550">
                  <c:v>44536</c:v>
                </c:pt>
                <c:pt idx="551">
                  <c:v>44537</c:v>
                </c:pt>
                <c:pt idx="552">
                  <c:v>44538</c:v>
                </c:pt>
                <c:pt idx="553">
                  <c:v>44539</c:v>
                </c:pt>
                <c:pt idx="554">
                  <c:v>44540</c:v>
                </c:pt>
                <c:pt idx="555">
                  <c:v>44543</c:v>
                </c:pt>
                <c:pt idx="556">
                  <c:v>44544</c:v>
                </c:pt>
                <c:pt idx="557">
                  <c:v>44545</c:v>
                </c:pt>
                <c:pt idx="558">
                  <c:v>44546</c:v>
                </c:pt>
                <c:pt idx="559">
                  <c:v>44547</c:v>
                </c:pt>
                <c:pt idx="560">
                  <c:v>44550</c:v>
                </c:pt>
                <c:pt idx="561">
                  <c:v>44551</c:v>
                </c:pt>
                <c:pt idx="562">
                  <c:v>44552</c:v>
                </c:pt>
                <c:pt idx="563">
                  <c:v>44553</c:v>
                </c:pt>
                <c:pt idx="564">
                  <c:v>44554</c:v>
                </c:pt>
                <c:pt idx="565">
                  <c:v>44557</c:v>
                </c:pt>
                <c:pt idx="566">
                  <c:v>44558</c:v>
                </c:pt>
                <c:pt idx="567">
                  <c:v>44559</c:v>
                </c:pt>
                <c:pt idx="568">
                  <c:v>44560</c:v>
                </c:pt>
                <c:pt idx="569">
                  <c:v>44561</c:v>
                </c:pt>
                <c:pt idx="570">
                  <c:v>44562</c:v>
                </c:pt>
                <c:pt idx="571">
                  <c:v>44564</c:v>
                </c:pt>
                <c:pt idx="572">
                  <c:v>44565</c:v>
                </c:pt>
                <c:pt idx="573">
                  <c:v>44566</c:v>
                </c:pt>
                <c:pt idx="574">
                  <c:v>44567</c:v>
                </c:pt>
                <c:pt idx="575">
                  <c:v>44568</c:v>
                </c:pt>
                <c:pt idx="576">
                  <c:v>44571</c:v>
                </c:pt>
                <c:pt idx="577">
                  <c:v>44572</c:v>
                </c:pt>
                <c:pt idx="578">
                  <c:v>44573</c:v>
                </c:pt>
                <c:pt idx="579">
                  <c:v>44574</c:v>
                </c:pt>
                <c:pt idx="580">
                  <c:v>44575</c:v>
                </c:pt>
                <c:pt idx="581">
                  <c:v>44578</c:v>
                </c:pt>
                <c:pt idx="582">
                  <c:v>44579</c:v>
                </c:pt>
                <c:pt idx="583">
                  <c:v>44580</c:v>
                </c:pt>
                <c:pt idx="584">
                  <c:v>44581</c:v>
                </c:pt>
                <c:pt idx="585">
                  <c:v>44582</c:v>
                </c:pt>
                <c:pt idx="586">
                  <c:v>44585</c:v>
                </c:pt>
                <c:pt idx="587">
                  <c:v>44586</c:v>
                </c:pt>
                <c:pt idx="588">
                  <c:v>44587</c:v>
                </c:pt>
                <c:pt idx="589">
                  <c:v>44588</c:v>
                </c:pt>
                <c:pt idx="590">
                  <c:v>44589</c:v>
                </c:pt>
                <c:pt idx="591">
                  <c:v>44592</c:v>
                </c:pt>
                <c:pt idx="592">
                  <c:v>44593</c:v>
                </c:pt>
                <c:pt idx="593">
                  <c:v>44594</c:v>
                </c:pt>
                <c:pt idx="594">
                  <c:v>44595</c:v>
                </c:pt>
                <c:pt idx="595">
                  <c:v>44596</c:v>
                </c:pt>
                <c:pt idx="596">
                  <c:v>44599</c:v>
                </c:pt>
                <c:pt idx="597">
                  <c:v>44600</c:v>
                </c:pt>
                <c:pt idx="598">
                  <c:v>44601</c:v>
                </c:pt>
                <c:pt idx="599">
                  <c:v>44602</c:v>
                </c:pt>
                <c:pt idx="600">
                  <c:v>44603</c:v>
                </c:pt>
                <c:pt idx="601">
                  <c:v>44606</c:v>
                </c:pt>
                <c:pt idx="602">
                  <c:v>44607</c:v>
                </c:pt>
                <c:pt idx="603">
                  <c:v>44608</c:v>
                </c:pt>
                <c:pt idx="604">
                  <c:v>44609</c:v>
                </c:pt>
                <c:pt idx="605">
                  <c:v>44610</c:v>
                </c:pt>
                <c:pt idx="606">
                  <c:v>44613</c:v>
                </c:pt>
                <c:pt idx="607">
                  <c:v>44614</c:v>
                </c:pt>
                <c:pt idx="608">
                  <c:v>44615</c:v>
                </c:pt>
                <c:pt idx="609">
                  <c:v>44616</c:v>
                </c:pt>
                <c:pt idx="610">
                  <c:v>44617</c:v>
                </c:pt>
                <c:pt idx="611">
                  <c:v>44620</c:v>
                </c:pt>
                <c:pt idx="612">
                  <c:v>44621</c:v>
                </c:pt>
                <c:pt idx="613">
                  <c:v>44622</c:v>
                </c:pt>
                <c:pt idx="614">
                  <c:v>44623</c:v>
                </c:pt>
                <c:pt idx="615">
                  <c:v>44624</c:v>
                </c:pt>
                <c:pt idx="616">
                  <c:v>44625</c:v>
                </c:pt>
                <c:pt idx="617">
                  <c:v>44627</c:v>
                </c:pt>
                <c:pt idx="618">
                  <c:v>44628</c:v>
                </c:pt>
                <c:pt idx="619">
                  <c:v>44629</c:v>
                </c:pt>
                <c:pt idx="620">
                  <c:v>44630</c:v>
                </c:pt>
                <c:pt idx="621">
                  <c:v>44631</c:v>
                </c:pt>
                <c:pt idx="622">
                  <c:v>44634</c:v>
                </c:pt>
                <c:pt idx="623">
                  <c:v>44635</c:v>
                </c:pt>
                <c:pt idx="624">
                  <c:v>44636</c:v>
                </c:pt>
                <c:pt idx="625">
                  <c:v>44637</c:v>
                </c:pt>
                <c:pt idx="626">
                  <c:v>44638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44648</c:v>
                </c:pt>
                <c:pt idx="633">
                  <c:v>44649</c:v>
                </c:pt>
                <c:pt idx="634">
                  <c:v>44650</c:v>
                </c:pt>
                <c:pt idx="635">
                  <c:v>44651</c:v>
                </c:pt>
                <c:pt idx="636">
                  <c:v>44652</c:v>
                </c:pt>
                <c:pt idx="637">
                  <c:v>44655</c:v>
                </c:pt>
                <c:pt idx="638">
                  <c:v>44656</c:v>
                </c:pt>
                <c:pt idx="639">
                  <c:v>44657</c:v>
                </c:pt>
                <c:pt idx="640">
                  <c:v>44658</c:v>
                </c:pt>
                <c:pt idx="641">
                  <c:v>44659</c:v>
                </c:pt>
                <c:pt idx="642">
                  <c:v>44662</c:v>
                </c:pt>
                <c:pt idx="643">
                  <c:v>44663</c:v>
                </c:pt>
                <c:pt idx="644">
                  <c:v>44664</c:v>
                </c:pt>
                <c:pt idx="645">
                  <c:v>44665</c:v>
                </c:pt>
                <c:pt idx="646">
                  <c:v>44666</c:v>
                </c:pt>
                <c:pt idx="647">
                  <c:v>44669</c:v>
                </c:pt>
                <c:pt idx="648">
                  <c:v>44670</c:v>
                </c:pt>
                <c:pt idx="649">
                  <c:v>44671</c:v>
                </c:pt>
                <c:pt idx="650">
                  <c:v>44672</c:v>
                </c:pt>
                <c:pt idx="651">
                  <c:v>44673</c:v>
                </c:pt>
                <c:pt idx="652">
                  <c:v>44676</c:v>
                </c:pt>
                <c:pt idx="653">
                  <c:v>44677</c:v>
                </c:pt>
                <c:pt idx="654">
                  <c:v>44678</c:v>
                </c:pt>
                <c:pt idx="655">
                  <c:v>44679</c:v>
                </c:pt>
                <c:pt idx="656">
                  <c:v>44680</c:v>
                </c:pt>
                <c:pt idx="657">
                  <c:v>44683</c:v>
                </c:pt>
                <c:pt idx="658">
                  <c:v>44684</c:v>
                </c:pt>
                <c:pt idx="659">
                  <c:v>44685</c:v>
                </c:pt>
                <c:pt idx="660">
                  <c:v>44686</c:v>
                </c:pt>
                <c:pt idx="661">
                  <c:v>44687</c:v>
                </c:pt>
                <c:pt idx="662">
                  <c:v>44690</c:v>
                </c:pt>
                <c:pt idx="663">
                  <c:v>44691</c:v>
                </c:pt>
                <c:pt idx="664">
                  <c:v>44692</c:v>
                </c:pt>
                <c:pt idx="665">
                  <c:v>44693</c:v>
                </c:pt>
                <c:pt idx="666">
                  <c:v>44694</c:v>
                </c:pt>
                <c:pt idx="667">
                  <c:v>44697</c:v>
                </c:pt>
                <c:pt idx="668">
                  <c:v>44698</c:v>
                </c:pt>
                <c:pt idx="669">
                  <c:v>44699</c:v>
                </c:pt>
                <c:pt idx="670">
                  <c:v>44700</c:v>
                </c:pt>
                <c:pt idx="671">
                  <c:v>44701</c:v>
                </c:pt>
                <c:pt idx="672">
                  <c:v>44704</c:v>
                </c:pt>
                <c:pt idx="673">
                  <c:v>44705</c:v>
                </c:pt>
                <c:pt idx="674">
                  <c:v>44706</c:v>
                </c:pt>
                <c:pt idx="675">
                  <c:v>44707</c:v>
                </c:pt>
                <c:pt idx="676">
                  <c:v>44708</c:v>
                </c:pt>
                <c:pt idx="677">
                  <c:v>44711</c:v>
                </c:pt>
                <c:pt idx="678">
                  <c:v>44712</c:v>
                </c:pt>
                <c:pt idx="679">
                  <c:v>44713</c:v>
                </c:pt>
                <c:pt idx="680">
                  <c:v>44714</c:v>
                </c:pt>
                <c:pt idx="681">
                  <c:v>44715</c:v>
                </c:pt>
                <c:pt idx="682">
                  <c:v>44718</c:v>
                </c:pt>
                <c:pt idx="683">
                  <c:v>44719</c:v>
                </c:pt>
                <c:pt idx="684">
                  <c:v>44720</c:v>
                </c:pt>
                <c:pt idx="685">
                  <c:v>44721</c:v>
                </c:pt>
                <c:pt idx="686">
                  <c:v>44722</c:v>
                </c:pt>
                <c:pt idx="687">
                  <c:v>44725</c:v>
                </c:pt>
                <c:pt idx="688">
                  <c:v>44726</c:v>
                </c:pt>
                <c:pt idx="689">
                  <c:v>44727</c:v>
                </c:pt>
                <c:pt idx="690">
                  <c:v>44728</c:v>
                </c:pt>
                <c:pt idx="691">
                  <c:v>44729</c:v>
                </c:pt>
                <c:pt idx="692">
                  <c:v>44730</c:v>
                </c:pt>
                <c:pt idx="693">
                  <c:v>44732</c:v>
                </c:pt>
                <c:pt idx="694">
                  <c:v>44733</c:v>
                </c:pt>
                <c:pt idx="695">
                  <c:v>44734</c:v>
                </c:pt>
                <c:pt idx="696">
                  <c:v>44735</c:v>
                </c:pt>
                <c:pt idx="697">
                  <c:v>44736</c:v>
                </c:pt>
                <c:pt idx="698">
                  <c:v>44739</c:v>
                </c:pt>
                <c:pt idx="699">
                  <c:v>44740</c:v>
                </c:pt>
                <c:pt idx="700">
                  <c:v>44741</c:v>
                </c:pt>
                <c:pt idx="701">
                  <c:v>44742</c:v>
                </c:pt>
                <c:pt idx="702">
                  <c:v>44743</c:v>
                </c:pt>
                <c:pt idx="703">
                  <c:v>44744</c:v>
                </c:pt>
                <c:pt idx="704">
                  <c:v>44746</c:v>
                </c:pt>
                <c:pt idx="705">
                  <c:v>44747</c:v>
                </c:pt>
                <c:pt idx="706">
                  <c:v>44748</c:v>
                </c:pt>
                <c:pt idx="707">
                  <c:v>44749</c:v>
                </c:pt>
                <c:pt idx="708">
                  <c:v>44750</c:v>
                </c:pt>
                <c:pt idx="709">
                  <c:v>44753</c:v>
                </c:pt>
                <c:pt idx="710">
                  <c:v>44754</c:v>
                </c:pt>
                <c:pt idx="711">
                  <c:v>44755</c:v>
                </c:pt>
                <c:pt idx="712">
                  <c:v>44756</c:v>
                </c:pt>
                <c:pt idx="713">
                  <c:v>44757</c:v>
                </c:pt>
                <c:pt idx="714">
                  <c:v>44760</c:v>
                </c:pt>
                <c:pt idx="715">
                  <c:v>44761</c:v>
                </c:pt>
                <c:pt idx="716">
                  <c:v>44762</c:v>
                </c:pt>
                <c:pt idx="717">
                  <c:v>44763</c:v>
                </c:pt>
                <c:pt idx="718">
                  <c:v>44764</c:v>
                </c:pt>
                <c:pt idx="719">
                  <c:v>44767</c:v>
                </c:pt>
                <c:pt idx="720">
                  <c:v>44768</c:v>
                </c:pt>
                <c:pt idx="721">
                  <c:v>44769</c:v>
                </c:pt>
                <c:pt idx="722">
                  <c:v>44770</c:v>
                </c:pt>
                <c:pt idx="723">
                  <c:v>44771</c:v>
                </c:pt>
                <c:pt idx="724">
                  <c:v>44774</c:v>
                </c:pt>
                <c:pt idx="725">
                  <c:v>44775</c:v>
                </c:pt>
                <c:pt idx="726">
                  <c:v>44776</c:v>
                </c:pt>
                <c:pt idx="727">
                  <c:v>44777</c:v>
                </c:pt>
                <c:pt idx="728">
                  <c:v>44778</c:v>
                </c:pt>
                <c:pt idx="729">
                  <c:v>44781</c:v>
                </c:pt>
                <c:pt idx="730">
                  <c:v>44782</c:v>
                </c:pt>
                <c:pt idx="731">
                  <c:v>44783</c:v>
                </c:pt>
                <c:pt idx="732">
                  <c:v>44784</c:v>
                </c:pt>
                <c:pt idx="733">
                  <c:v>44785</c:v>
                </c:pt>
                <c:pt idx="734">
                  <c:v>44788</c:v>
                </c:pt>
                <c:pt idx="735">
                  <c:v>44789</c:v>
                </c:pt>
                <c:pt idx="736">
                  <c:v>44790</c:v>
                </c:pt>
                <c:pt idx="737">
                  <c:v>44791</c:v>
                </c:pt>
                <c:pt idx="738">
                  <c:v>44792</c:v>
                </c:pt>
                <c:pt idx="739">
                  <c:v>44795</c:v>
                </c:pt>
                <c:pt idx="740">
                  <c:v>44796</c:v>
                </c:pt>
                <c:pt idx="741">
                  <c:v>44797</c:v>
                </c:pt>
                <c:pt idx="742">
                  <c:v>44798</c:v>
                </c:pt>
                <c:pt idx="743">
                  <c:v>44799</c:v>
                </c:pt>
                <c:pt idx="744">
                  <c:v>44802</c:v>
                </c:pt>
                <c:pt idx="745">
                  <c:v>44803</c:v>
                </c:pt>
                <c:pt idx="746">
                  <c:v>44804</c:v>
                </c:pt>
                <c:pt idx="747">
                  <c:v>44805</c:v>
                </c:pt>
                <c:pt idx="748">
                  <c:v>44806</c:v>
                </c:pt>
                <c:pt idx="749">
                  <c:v>44809</c:v>
                </c:pt>
                <c:pt idx="750">
                  <c:v>44810</c:v>
                </c:pt>
                <c:pt idx="751">
                  <c:v>44811</c:v>
                </c:pt>
                <c:pt idx="752">
                  <c:v>44812</c:v>
                </c:pt>
                <c:pt idx="753">
                  <c:v>44813</c:v>
                </c:pt>
                <c:pt idx="754">
                  <c:v>44816</c:v>
                </c:pt>
                <c:pt idx="755">
                  <c:v>44817</c:v>
                </c:pt>
                <c:pt idx="756">
                  <c:v>44818</c:v>
                </c:pt>
                <c:pt idx="757">
                  <c:v>44819</c:v>
                </c:pt>
                <c:pt idx="758">
                  <c:v>44820</c:v>
                </c:pt>
                <c:pt idx="759">
                  <c:v>44821</c:v>
                </c:pt>
                <c:pt idx="760">
                  <c:v>44823</c:v>
                </c:pt>
                <c:pt idx="761">
                  <c:v>44824</c:v>
                </c:pt>
                <c:pt idx="762">
                  <c:v>44825</c:v>
                </c:pt>
                <c:pt idx="763">
                  <c:v>44826</c:v>
                </c:pt>
                <c:pt idx="764">
                  <c:v>44827</c:v>
                </c:pt>
                <c:pt idx="765">
                  <c:v>44830</c:v>
                </c:pt>
                <c:pt idx="766">
                  <c:v>44831</c:v>
                </c:pt>
                <c:pt idx="767">
                  <c:v>44832</c:v>
                </c:pt>
                <c:pt idx="768">
                  <c:v>44833</c:v>
                </c:pt>
                <c:pt idx="769">
                  <c:v>44834</c:v>
                </c:pt>
                <c:pt idx="770">
                  <c:v>44837</c:v>
                </c:pt>
                <c:pt idx="771">
                  <c:v>44838</c:v>
                </c:pt>
                <c:pt idx="772">
                  <c:v>44839</c:v>
                </c:pt>
                <c:pt idx="773">
                  <c:v>44840</c:v>
                </c:pt>
                <c:pt idx="774">
                  <c:v>44841</c:v>
                </c:pt>
                <c:pt idx="775">
                  <c:v>44844</c:v>
                </c:pt>
                <c:pt idx="776">
                  <c:v>44845</c:v>
                </c:pt>
                <c:pt idx="777">
                  <c:v>44846</c:v>
                </c:pt>
                <c:pt idx="778">
                  <c:v>44847</c:v>
                </c:pt>
                <c:pt idx="779">
                  <c:v>44848</c:v>
                </c:pt>
                <c:pt idx="780">
                  <c:v>44851</c:v>
                </c:pt>
                <c:pt idx="781">
                  <c:v>44852</c:v>
                </c:pt>
                <c:pt idx="782">
                  <c:v>44853</c:v>
                </c:pt>
                <c:pt idx="783">
                  <c:v>44854</c:v>
                </c:pt>
                <c:pt idx="784">
                  <c:v>44855</c:v>
                </c:pt>
                <c:pt idx="785">
                  <c:v>44858</c:v>
                </c:pt>
                <c:pt idx="786">
                  <c:v>44859</c:v>
                </c:pt>
                <c:pt idx="787">
                  <c:v>44860</c:v>
                </c:pt>
                <c:pt idx="788">
                  <c:v>44861</c:v>
                </c:pt>
                <c:pt idx="789">
                  <c:v>44862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44872</c:v>
                </c:pt>
                <c:pt idx="797">
                  <c:v>44873</c:v>
                </c:pt>
                <c:pt idx="798">
                  <c:v>44874</c:v>
                </c:pt>
                <c:pt idx="799">
                  <c:v>44875</c:v>
                </c:pt>
                <c:pt idx="800">
                  <c:v>44876</c:v>
                </c:pt>
                <c:pt idx="801">
                  <c:v>44879</c:v>
                </c:pt>
                <c:pt idx="802">
                  <c:v>44880</c:v>
                </c:pt>
                <c:pt idx="803">
                  <c:v>44881</c:v>
                </c:pt>
                <c:pt idx="804">
                  <c:v>44882</c:v>
                </c:pt>
                <c:pt idx="805">
                  <c:v>44883</c:v>
                </c:pt>
                <c:pt idx="806">
                  <c:v>44886</c:v>
                </c:pt>
                <c:pt idx="807">
                  <c:v>44887</c:v>
                </c:pt>
                <c:pt idx="808">
                  <c:v>44888</c:v>
                </c:pt>
                <c:pt idx="809">
                  <c:v>44889</c:v>
                </c:pt>
                <c:pt idx="810">
                  <c:v>44890</c:v>
                </c:pt>
                <c:pt idx="811">
                  <c:v>44893</c:v>
                </c:pt>
                <c:pt idx="812">
                  <c:v>44894</c:v>
                </c:pt>
                <c:pt idx="813">
                  <c:v>44895</c:v>
                </c:pt>
                <c:pt idx="814">
                  <c:v>44896</c:v>
                </c:pt>
                <c:pt idx="815">
                  <c:v>44897</c:v>
                </c:pt>
                <c:pt idx="816">
                  <c:v>44900</c:v>
                </c:pt>
                <c:pt idx="817">
                  <c:v>44901</c:v>
                </c:pt>
                <c:pt idx="818">
                  <c:v>44902</c:v>
                </c:pt>
                <c:pt idx="819">
                  <c:v>44903</c:v>
                </c:pt>
                <c:pt idx="820">
                  <c:v>44904</c:v>
                </c:pt>
                <c:pt idx="821">
                  <c:v>44907</c:v>
                </c:pt>
                <c:pt idx="822">
                  <c:v>44908</c:v>
                </c:pt>
                <c:pt idx="823">
                  <c:v>44909</c:v>
                </c:pt>
                <c:pt idx="824">
                  <c:v>44910</c:v>
                </c:pt>
                <c:pt idx="825">
                  <c:v>44911</c:v>
                </c:pt>
                <c:pt idx="826">
                  <c:v>44914</c:v>
                </c:pt>
                <c:pt idx="827">
                  <c:v>44915</c:v>
                </c:pt>
                <c:pt idx="828">
                  <c:v>44916</c:v>
                </c:pt>
                <c:pt idx="829">
                  <c:v>44917</c:v>
                </c:pt>
                <c:pt idx="830">
                  <c:v>44918</c:v>
                </c:pt>
                <c:pt idx="831">
                  <c:v>44921</c:v>
                </c:pt>
                <c:pt idx="832">
                  <c:v>44922</c:v>
                </c:pt>
                <c:pt idx="833">
                  <c:v>44923</c:v>
                </c:pt>
                <c:pt idx="834">
                  <c:v>44924</c:v>
                </c:pt>
                <c:pt idx="835">
                  <c:v>44925</c:v>
                </c:pt>
                <c:pt idx="836">
                  <c:v>44926</c:v>
                </c:pt>
                <c:pt idx="837">
                  <c:v>44928</c:v>
                </c:pt>
                <c:pt idx="838">
                  <c:v>44929</c:v>
                </c:pt>
                <c:pt idx="839">
                  <c:v>44930</c:v>
                </c:pt>
                <c:pt idx="840">
                  <c:v>44931</c:v>
                </c:pt>
                <c:pt idx="841">
                  <c:v>44932</c:v>
                </c:pt>
                <c:pt idx="842">
                  <c:v>44935</c:v>
                </c:pt>
                <c:pt idx="843">
                  <c:v>44936</c:v>
                </c:pt>
                <c:pt idx="844">
                  <c:v>44937</c:v>
                </c:pt>
                <c:pt idx="845">
                  <c:v>44938</c:v>
                </c:pt>
                <c:pt idx="846">
                  <c:v>44939</c:v>
                </c:pt>
                <c:pt idx="847">
                  <c:v>44942</c:v>
                </c:pt>
                <c:pt idx="848">
                  <c:v>44943</c:v>
                </c:pt>
                <c:pt idx="849">
                  <c:v>44944</c:v>
                </c:pt>
                <c:pt idx="850">
                  <c:v>44945</c:v>
                </c:pt>
                <c:pt idx="851">
                  <c:v>44946</c:v>
                </c:pt>
                <c:pt idx="852">
                  <c:v>44949</c:v>
                </c:pt>
                <c:pt idx="853">
                  <c:v>44950</c:v>
                </c:pt>
                <c:pt idx="854">
                  <c:v>44951</c:v>
                </c:pt>
                <c:pt idx="855">
                  <c:v>44952</c:v>
                </c:pt>
                <c:pt idx="856">
                  <c:v>44953</c:v>
                </c:pt>
                <c:pt idx="857">
                  <c:v>44956</c:v>
                </c:pt>
                <c:pt idx="858">
                  <c:v>44957</c:v>
                </c:pt>
                <c:pt idx="859">
                  <c:v>44958</c:v>
                </c:pt>
                <c:pt idx="860">
                  <c:v>44959</c:v>
                </c:pt>
                <c:pt idx="861">
                  <c:v>44960</c:v>
                </c:pt>
                <c:pt idx="862">
                  <c:v>44963</c:v>
                </c:pt>
                <c:pt idx="863">
                  <c:v>44964</c:v>
                </c:pt>
                <c:pt idx="864">
                  <c:v>44965</c:v>
                </c:pt>
                <c:pt idx="865">
                  <c:v>44966</c:v>
                </c:pt>
                <c:pt idx="866">
                  <c:v>44967</c:v>
                </c:pt>
                <c:pt idx="867">
                  <c:v>44970</c:v>
                </c:pt>
                <c:pt idx="868">
                  <c:v>44971</c:v>
                </c:pt>
                <c:pt idx="869">
                  <c:v>44972</c:v>
                </c:pt>
                <c:pt idx="870">
                  <c:v>44973</c:v>
                </c:pt>
                <c:pt idx="871">
                  <c:v>44974</c:v>
                </c:pt>
                <c:pt idx="872">
                  <c:v>44977</c:v>
                </c:pt>
                <c:pt idx="873">
                  <c:v>44978</c:v>
                </c:pt>
                <c:pt idx="874">
                  <c:v>44979</c:v>
                </c:pt>
                <c:pt idx="875">
                  <c:v>44981</c:v>
                </c:pt>
                <c:pt idx="876">
                  <c:v>44984</c:v>
                </c:pt>
                <c:pt idx="877">
                  <c:v>44985</c:v>
                </c:pt>
                <c:pt idx="878">
                  <c:v>44986</c:v>
                </c:pt>
                <c:pt idx="879">
                  <c:v>44987</c:v>
                </c:pt>
                <c:pt idx="880">
                  <c:v>44988</c:v>
                </c:pt>
                <c:pt idx="881">
                  <c:v>44991</c:v>
                </c:pt>
                <c:pt idx="882">
                  <c:v>44992</c:v>
                </c:pt>
                <c:pt idx="883">
                  <c:v>44993</c:v>
                </c:pt>
                <c:pt idx="884">
                  <c:v>44994</c:v>
                </c:pt>
                <c:pt idx="885">
                  <c:v>44995</c:v>
                </c:pt>
                <c:pt idx="886">
                  <c:v>44998</c:v>
                </c:pt>
                <c:pt idx="887">
                  <c:v>44999</c:v>
                </c:pt>
                <c:pt idx="888">
                  <c:v>45000</c:v>
                </c:pt>
                <c:pt idx="889">
                  <c:v>45001</c:v>
                </c:pt>
                <c:pt idx="890">
                  <c:v>45002</c:v>
                </c:pt>
                <c:pt idx="891">
                  <c:v>45005</c:v>
                </c:pt>
                <c:pt idx="892">
                  <c:v>45006</c:v>
                </c:pt>
                <c:pt idx="893">
                  <c:v>45007</c:v>
                </c:pt>
                <c:pt idx="894">
                  <c:v>45008</c:v>
                </c:pt>
                <c:pt idx="895">
                  <c:v>45009</c:v>
                </c:pt>
                <c:pt idx="896">
                  <c:v>45010</c:v>
                </c:pt>
                <c:pt idx="897">
                  <c:v>45012</c:v>
                </c:pt>
                <c:pt idx="898">
                  <c:v>45013</c:v>
                </c:pt>
                <c:pt idx="899">
                  <c:v>45014</c:v>
                </c:pt>
                <c:pt idx="900">
                  <c:v>45015</c:v>
                </c:pt>
                <c:pt idx="901">
                  <c:v>45016</c:v>
                </c:pt>
                <c:pt idx="902">
                  <c:v>45019</c:v>
                </c:pt>
                <c:pt idx="903">
                  <c:v>45020</c:v>
                </c:pt>
                <c:pt idx="904">
                  <c:v>45021</c:v>
                </c:pt>
                <c:pt idx="905">
                  <c:v>45022</c:v>
                </c:pt>
                <c:pt idx="906">
                  <c:v>45023</c:v>
                </c:pt>
                <c:pt idx="907">
                  <c:v>45026</c:v>
                </c:pt>
                <c:pt idx="908">
                  <c:v>45027</c:v>
                </c:pt>
                <c:pt idx="909">
                  <c:v>45028</c:v>
                </c:pt>
                <c:pt idx="910">
                  <c:v>45029</c:v>
                </c:pt>
                <c:pt idx="911">
                  <c:v>45030</c:v>
                </c:pt>
                <c:pt idx="912">
                  <c:v>45033</c:v>
                </c:pt>
                <c:pt idx="913">
                  <c:v>45034</c:v>
                </c:pt>
                <c:pt idx="914">
                  <c:v>45035</c:v>
                </c:pt>
                <c:pt idx="915">
                  <c:v>45036</c:v>
                </c:pt>
                <c:pt idx="916">
                  <c:v>45037</c:v>
                </c:pt>
                <c:pt idx="917">
                  <c:v>45040</c:v>
                </c:pt>
                <c:pt idx="918">
                  <c:v>45041</c:v>
                </c:pt>
                <c:pt idx="919">
                  <c:v>45042</c:v>
                </c:pt>
                <c:pt idx="920">
                  <c:v>45043</c:v>
                </c:pt>
                <c:pt idx="921">
                  <c:v>45044</c:v>
                </c:pt>
                <c:pt idx="922">
                  <c:v>45047</c:v>
                </c:pt>
                <c:pt idx="923">
                  <c:v>45048</c:v>
                </c:pt>
                <c:pt idx="924">
                  <c:v>45049</c:v>
                </c:pt>
                <c:pt idx="925">
                  <c:v>45050</c:v>
                </c:pt>
                <c:pt idx="926">
                  <c:v>45051</c:v>
                </c:pt>
                <c:pt idx="927">
                  <c:v>45052</c:v>
                </c:pt>
                <c:pt idx="928">
                  <c:v>45054</c:v>
                </c:pt>
                <c:pt idx="929">
                  <c:v>45055</c:v>
                </c:pt>
                <c:pt idx="930">
                  <c:v>45056</c:v>
                </c:pt>
                <c:pt idx="931">
                  <c:v>45057</c:v>
                </c:pt>
                <c:pt idx="932">
                  <c:v>45058</c:v>
                </c:pt>
                <c:pt idx="933">
                  <c:v>45061</c:v>
                </c:pt>
                <c:pt idx="934">
                  <c:v>45062</c:v>
                </c:pt>
                <c:pt idx="935">
                  <c:v>45063</c:v>
                </c:pt>
                <c:pt idx="936">
                  <c:v>45064</c:v>
                </c:pt>
                <c:pt idx="937">
                  <c:v>45065</c:v>
                </c:pt>
                <c:pt idx="938">
                  <c:v>45068</c:v>
                </c:pt>
                <c:pt idx="939">
                  <c:v>45069</c:v>
                </c:pt>
                <c:pt idx="940">
                  <c:v>45070</c:v>
                </c:pt>
                <c:pt idx="941">
                  <c:v>45071</c:v>
                </c:pt>
                <c:pt idx="942">
                  <c:v>45072</c:v>
                </c:pt>
                <c:pt idx="943">
                  <c:v>45075</c:v>
                </c:pt>
                <c:pt idx="944">
                  <c:v>45076</c:v>
                </c:pt>
                <c:pt idx="945">
                  <c:v>45077</c:v>
                </c:pt>
                <c:pt idx="946">
                  <c:v>45078</c:v>
                </c:pt>
                <c:pt idx="947">
                  <c:v>45079</c:v>
                </c:pt>
                <c:pt idx="948">
                  <c:v>45082</c:v>
                </c:pt>
                <c:pt idx="949">
                  <c:v>45083</c:v>
                </c:pt>
                <c:pt idx="950">
                  <c:v>45084</c:v>
                </c:pt>
                <c:pt idx="951">
                  <c:v>45086</c:v>
                </c:pt>
                <c:pt idx="952">
                  <c:v>45089</c:v>
                </c:pt>
                <c:pt idx="953">
                  <c:v>45090</c:v>
                </c:pt>
                <c:pt idx="954">
                  <c:v>45091</c:v>
                </c:pt>
                <c:pt idx="955">
                  <c:v>45092</c:v>
                </c:pt>
                <c:pt idx="956">
                  <c:v>45093</c:v>
                </c:pt>
                <c:pt idx="957">
                  <c:v>45096</c:v>
                </c:pt>
                <c:pt idx="958">
                  <c:v>45097</c:v>
                </c:pt>
                <c:pt idx="959">
                  <c:v>45098</c:v>
                </c:pt>
                <c:pt idx="960">
                  <c:v>45099</c:v>
                </c:pt>
                <c:pt idx="961">
                  <c:v>45100</c:v>
                </c:pt>
                <c:pt idx="962">
                  <c:v>45103</c:v>
                </c:pt>
                <c:pt idx="963">
                  <c:v>45104</c:v>
                </c:pt>
                <c:pt idx="964">
                  <c:v>45105</c:v>
                </c:pt>
                <c:pt idx="965">
                  <c:v>45106</c:v>
                </c:pt>
                <c:pt idx="966">
                  <c:v>45107</c:v>
                </c:pt>
                <c:pt idx="967">
                  <c:v>45108</c:v>
                </c:pt>
                <c:pt idx="968">
                  <c:v>45110</c:v>
                </c:pt>
                <c:pt idx="969">
                  <c:v>45111</c:v>
                </c:pt>
                <c:pt idx="970">
                  <c:v>45112</c:v>
                </c:pt>
                <c:pt idx="971">
                  <c:v>45113</c:v>
                </c:pt>
                <c:pt idx="972">
                  <c:v>45114</c:v>
                </c:pt>
                <c:pt idx="973">
                  <c:v>45117</c:v>
                </c:pt>
                <c:pt idx="974">
                  <c:v>45118</c:v>
                </c:pt>
                <c:pt idx="975">
                  <c:v>45119</c:v>
                </c:pt>
                <c:pt idx="976">
                  <c:v>45120</c:v>
                </c:pt>
                <c:pt idx="977">
                  <c:v>45121</c:v>
                </c:pt>
                <c:pt idx="978">
                  <c:v>45124</c:v>
                </c:pt>
                <c:pt idx="979">
                  <c:v>45125</c:v>
                </c:pt>
                <c:pt idx="980">
                  <c:v>45126</c:v>
                </c:pt>
                <c:pt idx="981">
                  <c:v>45127</c:v>
                </c:pt>
                <c:pt idx="982">
                  <c:v>45128</c:v>
                </c:pt>
                <c:pt idx="983">
                  <c:v>45131</c:v>
                </c:pt>
                <c:pt idx="984">
                  <c:v>45132</c:v>
                </c:pt>
                <c:pt idx="985">
                  <c:v>45133</c:v>
                </c:pt>
                <c:pt idx="986">
                  <c:v>45134</c:v>
                </c:pt>
                <c:pt idx="987">
                  <c:v>45135</c:v>
                </c:pt>
                <c:pt idx="988">
                  <c:v>45138</c:v>
                </c:pt>
                <c:pt idx="989">
                  <c:v>45139</c:v>
                </c:pt>
                <c:pt idx="990">
                  <c:v>45140</c:v>
                </c:pt>
                <c:pt idx="991">
                  <c:v>45141</c:v>
                </c:pt>
                <c:pt idx="992">
                  <c:v>45142</c:v>
                </c:pt>
                <c:pt idx="993">
                  <c:v>45145</c:v>
                </c:pt>
                <c:pt idx="994">
                  <c:v>45146</c:v>
                </c:pt>
                <c:pt idx="995">
                  <c:v>45147</c:v>
                </c:pt>
                <c:pt idx="996">
                  <c:v>45148</c:v>
                </c:pt>
                <c:pt idx="997">
                  <c:v>45149</c:v>
                </c:pt>
                <c:pt idx="998">
                  <c:v>45152</c:v>
                </c:pt>
                <c:pt idx="999">
                  <c:v>45153</c:v>
                </c:pt>
                <c:pt idx="1000">
                  <c:v>45154</c:v>
                </c:pt>
                <c:pt idx="1001">
                  <c:v>45155</c:v>
                </c:pt>
                <c:pt idx="1002">
                  <c:v>45156</c:v>
                </c:pt>
                <c:pt idx="1003">
                  <c:v>45159</c:v>
                </c:pt>
                <c:pt idx="1004">
                  <c:v>45160</c:v>
                </c:pt>
                <c:pt idx="1005">
                  <c:v>45161</c:v>
                </c:pt>
                <c:pt idx="1006">
                  <c:v>45162</c:v>
                </c:pt>
                <c:pt idx="1007">
                  <c:v>45163</c:v>
                </c:pt>
                <c:pt idx="1008">
                  <c:v>45166</c:v>
                </c:pt>
                <c:pt idx="1009">
                  <c:v>45167</c:v>
                </c:pt>
                <c:pt idx="1010">
                  <c:v>45168</c:v>
                </c:pt>
                <c:pt idx="1011">
                  <c:v>45169</c:v>
                </c:pt>
                <c:pt idx="1012">
                  <c:v>45170</c:v>
                </c:pt>
                <c:pt idx="1013">
                  <c:v>45173</c:v>
                </c:pt>
                <c:pt idx="1014">
                  <c:v>45174</c:v>
                </c:pt>
                <c:pt idx="1015">
                  <c:v>45175</c:v>
                </c:pt>
                <c:pt idx="1016">
                  <c:v>45176</c:v>
                </c:pt>
                <c:pt idx="1017">
                  <c:v>45177</c:v>
                </c:pt>
                <c:pt idx="1018">
                  <c:v>45180</c:v>
                </c:pt>
                <c:pt idx="1019">
                  <c:v>45181</c:v>
                </c:pt>
                <c:pt idx="1020">
                  <c:v>45182</c:v>
                </c:pt>
                <c:pt idx="1021">
                  <c:v>45183</c:v>
                </c:pt>
                <c:pt idx="1022">
                  <c:v>45184</c:v>
                </c:pt>
                <c:pt idx="1023">
                  <c:v>45187</c:v>
                </c:pt>
                <c:pt idx="1024">
                  <c:v>45188</c:v>
                </c:pt>
                <c:pt idx="1025">
                  <c:v>45189</c:v>
                </c:pt>
                <c:pt idx="1026">
                  <c:v>45190</c:v>
                </c:pt>
                <c:pt idx="1027">
                  <c:v>45191</c:v>
                </c:pt>
                <c:pt idx="1028">
                  <c:v>45194</c:v>
                </c:pt>
                <c:pt idx="1029">
                  <c:v>45195</c:v>
                </c:pt>
                <c:pt idx="1030">
                  <c:v>45196</c:v>
                </c:pt>
                <c:pt idx="1031">
                  <c:v>45197</c:v>
                </c:pt>
                <c:pt idx="1032">
                  <c:v>45198</c:v>
                </c:pt>
                <c:pt idx="1033">
                  <c:v>45201</c:v>
                </c:pt>
                <c:pt idx="1034">
                  <c:v>45202</c:v>
                </c:pt>
                <c:pt idx="1035">
                  <c:v>45203</c:v>
                </c:pt>
                <c:pt idx="1036">
                  <c:v>45204</c:v>
                </c:pt>
                <c:pt idx="1037">
                  <c:v>45205</c:v>
                </c:pt>
                <c:pt idx="1038">
                  <c:v>45208</c:v>
                </c:pt>
                <c:pt idx="1039">
                  <c:v>45209</c:v>
                </c:pt>
                <c:pt idx="1040">
                  <c:v>45210</c:v>
                </c:pt>
                <c:pt idx="1041">
                  <c:v>45211</c:v>
                </c:pt>
                <c:pt idx="1042">
                  <c:v>45212</c:v>
                </c:pt>
                <c:pt idx="1043">
                  <c:v>45215</c:v>
                </c:pt>
                <c:pt idx="1044">
                  <c:v>45216</c:v>
                </c:pt>
                <c:pt idx="1045">
                  <c:v>45217</c:v>
                </c:pt>
                <c:pt idx="1046">
                  <c:v>45218</c:v>
                </c:pt>
                <c:pt idx="1047">
                  <c:v>45219</c:v>
                </c:pt>
                <c:pt idx="1048">
                  <c:v>45222</c:v>
                </c:pt>
                <c:pt idx="1049">
                  <c:v>45223</c:v>
                </c:pt>
                <c:pt idx="1050">
                  <c:v>45224</c:v>
                </c:pt>
                <c:pt idx="1051">
                  <c:v>45225</c:v>
                </c:pt>
                <c:pt idx="1052">
                  <c:v>45226</c:v>
                </c:pt>
                <c:pt idx="1053">
                  <c:v>45229</c:v>
                </c:pt>
                <c:pt idx="1054">
                  <c:v>45230</c:v>
                </c:pt>
                <c:pt idx="1055">
                  <c:v>45231</c:v>
                </c:pt>
                <c:pt idx="1056">
                  <c:v>45232</c:v>
                </c:pt>
                <c:pt idx="1057">
                  <c:v>45233</c:v>
                </c:pt>
                <c:pt idx="1058">
                  <c:v>45236</c:v>
                </c:pt>
                <c:pt idx="1059">
                  <c:v>45237</c:v>
                </c:pt>
                <c:pt idx="1060">
                  <c:v>45238</c:v>
                </c:pt>
                <c:pt idx="1061">
                  <c:v>45239</c:v>
                </c:pt>
                <c:pt idx="1062">
                  <c:v>45240</c:v>
                </c:pt>
                <c:pt idx="1063">
                  <c:v>45243</c:v>
                </c:pt>
                <c:pt idx="1064">
                  <c:v>45244</c:v>
                </c:pt>
                <c:pt idx="1065">
                  <c:v>45245</c:v>
                </c:pt>
                <c:pt idx="1066">
                  <c:v>45246</c:v>
                </c:pt>
                <c:pt idx="1067">
                  <c:v>45247</c:v>
                </c:pt>
                <c:pt idx="1068">
                  <c:v>45248</c:v>
                </c:pt>
                <c:pt idx="1069">
                  <c:v>45250</c:v>
                </c:pt>
                <c:pt idx="1070">
                  <c:v>45251</c:v>
                </c:pt>
                <c:pt idx="1071">
                  <c:v>45252</c:v>
                </c:pt>
                <c:pt idx="1072">
                  <c:v>45253</c:v>
                </c:pt>
                <c:pt idx="1073">
                  <c:v>45254</c:v>
                </c:pt>
                <c:pt idx="1074">
                  <c:v>45257</c:v>
                </c:pt>
                <c:pt idx="1075">
                  <c:v>45258</c:v>
                </c:pt>
                <c:pt idx="1076">
                  <c:v>45259</c:v>
                </c:pt>
                <c:pt idx="1077">
                  <c:v>45260</c:v>
                </c:pt>
                <c:pt idx="1078">
                  <c:v>45261</c:v>
                </c:pt>
                <c:pt idx="1079">
                  <c:v>45264</c:v>
                </c:pt>
                <c:pt idx="1080">
                  <c:v>45265</c:v>
                </c:pt>
                <c:pt idx="1081">
                  <c:v>45266</c:v>
                </c:pt>
                <c:pt idx="1082">
                  <c:v>45267</c:v>
                </c:pt>
                <c:pt idx="1083">
                  <c:v>45268</c:v>
                </c:pt>
                <c:pt idx="1084">
                  <c:v>45271</c:v>
                </c:pt>
                <c:pt idx="1085">
                  <c:v>45272</c:v>
                </c:pt>
                <c:pt idx="1086">
                  <c:v>45273</c:v>
                </c:pt>
                <c:pt idx="1087">
                  <c:v>45274</c:v>
                </c:pt>
                <c:pt idx="1088">
                  <c:v>45275</c:v>
                </c:pt>
                <c:pt idx="1089">
                  <c:v>45278</c:v>
                </c:pt>
                <c:pt idx="1090">
                  <c:v>45279</c:v>
                </c:pt>
                <c:pt idx="1091">
                  <c:v>45280</c:v>
                </c:pt>
                <c:pt idx="1092">
                  <c:v>45281</c:v>
                </c:pt>
                <c:pt idx="1093">
                  <c:v>45282</c:v>
                </c:pt>
                <c:pt idx="1094">
                  <c:v>45285</c:v>
                </c:pt>
                <c:pt idx="1095">
                  <c:v>45286</c:v>
                </c:pt>
                <c:pt idx="1096">
                  <c:v>45287</c:v>
                </c:pt>
                <c:pt idx="1097">
                  <c:v>45288</c:v>
                </c:pt>
                <c:pt idx="1098">
                  <c:v>45289</c:v>
                </c:pt>
                <c:pt idx="1099">
                  <c:v>45292</c:v>
                </c:pt>
                <c:pt idx="1100">
                  <c:v>45293</c:v>
                </c:pt>
                <c:pt idx="1101">
                  <c:v>45294</c:v>
                </c:pt>
                <c:pt idx="1102">
                  <c:v>45295</c:v>
                </c:pt>
                <c:pt idx="1103">
                  <c:v>45296</c:v>
                </c:pt>
                <c:pt idx="1104">
                  <c:v>45299</c:v>
                </c:pt>
                <c:pt idx="1105">
                  <c:v>45300</c:v>
                </c:pt>
                <c:pt idx="1106">
                  <c:v>45301</c:v>
                </c:pt>
                <c:pt idx="1107">
                  <c:v>45302</c:v>
                </c:pt>
                <c:pt idx="1108">
                  <c:v>45303</c:v>
                </c:pt>
                <c:pt idx="1109">
                  <c:v>45306</c:v>
                </c:pt>
                <c:pt idx="1110">
                  <c:v>45307</c:v>
                </c:pt>
                <c:pt idx="1111">
                  <c:v>45308</c:v>
                </c:pt>
                <c:pt idx="1112">
                  <c:v>45309</c:v>
                </c:pt>
                <c:pt idx="1113">
                  <c:v>45310</c:v>
                </c:pt>
                <c:pt idx="1114">
                  <c:v>45313</c:v>
                </c:pt>
                <c:pt idx="1115">
                  <c:v>45314</c:v>
                </c:pt>
                <c:pt idx="1116">
                  <c:v>45315</c:v>
                </c:pt>
                <c:pt idx="1117">
                  <c:v>45316</c:v>
                </c:pt>
                <c:pt idx="1118">
                  <c:v>45317</c:v>
                </c:pt>
                <c:pt idx="1119">
                  <c:v>45320</c:v>
                </c:pt>
                <c:pt idx="1120">
                  <c:v>45321</c:v>
                </c:pt>
                <c:pt idx="1121">
                  <c:v>45322</c:v>
                </c:pt>
                <c:pt idx="1122">
                  <c:v>45323</c:v>
                </c:pt>
                <c:pt idx="1123">
                  <c:v>45324</c:v>
                </c:pt>
                <c:pt idx="1124">
                  <c:v>45327</c:v>
                </c:pt>
                <c:pt idx="1125">
                  <c:v>45328</c:v>
                </c:pt>
                <c:pt idx="1126">
                  <c:v>45329</c:v>
                </c:pt>
                <c:pt idx="1127">
                  <c:v>45330</c:v>
                </c:pt>
                <c:pt idx="1128">
                  <c:v>45331</c:v>
                </c:pt>
                <c:pt idx="1129">
                  <c:v>45334</c:v>
                </c:pt>
                <c:pt idx="1130">
                  <c:v>45335</c:v>
                </c:pt>
                <c:pt idx="1131">
                  <c:v>45336</c:v>
                </c:pt>
                <c:pt idx="1132">
                  <c:v>45337</c:v>
                </c:pt>
                <c:pt idx="1133">
                  <c:v>45338</c:v>
                </c:pt>
                <c:pt idx="1134">
                  <c:v>45339</c:v>
                </c:pt>
                <c:pt idx="1135">
                  <c:v>45341</c:v>
                </c:pt>
                <c:pt idx="1136">
                  <c:v>45342</c:v>
                </c:pt>
                <c:pt idx="1137">
                  <c:v>45343</c:v>
                </c:pt>
                <c:pt idx="1138">
                  <c:v>45344</c:v>
                </c:pt>
                <c:pt idx="1139">
                  <c:v>45345</c:v>
                </c:pt>
                <c:pt idx="1140">
                  <c:v>45348</c:v>
                </c:pt>
                <c:pt idx="1141">
                  <c:v>45349</c:v>
                </c:pt>
                <c:pt idx="1142">
                  <c:v>45350</c:v>
                </c:pt>
                <c:pt idx="1143">
                  <c:v>45351</c:v>
                </c:pt>
                <c:pt idx="1144">
                  <c:v>45352</c:v>
                </c:pt>
                <c:pt idx="1145">
                  <c:v>45355</c:v>
                </c:pt>
                <c:pt idx="1146">
                  <c:v>45356</c:v>
                </c:pt>
                <c:pt idx="1147">
                  <c:v>45357</c:v>
                </c:pt>
                <c:pt idx="1148">
                  <c:v>45358</c:v>
                </c:pt>
                <c:pt idx="1149">
                  <c:v>45359</c:v>
                </c:pt>
                <c:pt idx="1150">
                  <c:v>45362</c:v>
                </c:pt>
                <c:pt idx="1151">
                  <c:v>45363</c:v>
                </c:pt>
                <c:pt idx="1152">
                  <c:v>45364</c:v>
                </c:pt>
                <c:pt idx="1153">
                  <c:v>45365</c:v>
                </c:pt>
                <c:pt idx="1154">
                  <c:v>45366</c:v>
                </c:pt>
                <c:pt idx="1155">
                  <c:v>45367</c:v>
                </c:pt>
                <c:pt idx="1156">
                  <c:v>45369</c:v>
                </c:pt>
                <c:pt idx="1157">
                  <c:v>45370</c:v>
                </c:pt>
                <c:pt idx="1158">
                  <c:v>45371</c:v>
                </c:pt>
                <c:pt idx="1159">
                  <c:v>45372</c:v>
                </c:pt>
                <c:pt idx="1160">
                  <c:v>45373</c:v>
                </c:pt>
                <c:pt idx="1161">
                  <c:v>45374</c:v>
                </c:pt>
                <c:pt idx="1162">
                  <c:v>45376</c:v>
                </c:pt>
                <c:pt idx="1163">
                  <c:v>45377</c:v>
                </c:pt>
                <c:pt idx="1164">
                  <c:v>45378</c:v>
                </c:pt>
                <c:pt idx="1165">
                  <c:v>45379</c:v>
                </c:pt>
                <c:pt idx="1166">
                  <c:v>45380</c:v>
                </c:pt>
                <c:pt idx="1167">
                  <c:v>45383</c:v>
                </c:pt>
                <c:pt idx="1168">
                  <c:v>45384</c:v>
                </c:pt>
                <c:pt idx="1169">
                  <c:v>45385</c:v>
                </c:pt>
                <c:pt idx="1170">
                  <c:v>45386</c:v>
                </c:pt>
                <c:pt idx="1171">
                  <c:v>45387</c:v>
                </c:pt>
                <c:pt idx="1172">
                  <c:v>45390</c:v>
                </c:pt>
                <c:pt idx="1173">
                  <c:v>45391</c:v>
                </c:pt>
                <c:pt idx="1174">
                  <c:v>45392</c:v>
                </c:pt>
                <c:pt idx="1175">
                  <c:v>45393</c:v>
                </c:pt>
                <c:pt idx="1176">
                  <c:v>45394</c:v>
                </c:pt>
                <c:pt idx="1177">
                  <c:v>45397</c:v>
                </c:pt>
                <c:pt idx="1178">
                  <c:v>45398</c:v>
                </c:pt>
                <c:pt idx="1179">
                  <c:v>45399</c:v>
                </c:pt>
                <c:pt idx="1180">
                  <c:v>45400</c:v>
                </c:pt>
                <c:pt idx="1181">
                  <c:v>45401</c:v>
                </c:pt>
                <c:pt idx="1182">
                  <c:v>45404</c:v>
                </c:pt>
                <c:pt idx="1183">
                  <c:v>45405</c:v>
                </c:pt>
                <c:pt idx="1184">
                  <c:v>45406</c:v>
                </c:pt>
                <c:pt idx="1185">
                  <c:v>45407</c:v>
                </c:pt>
                <c:pt idx="1186">
                  <c:v>45408</c:v>
                </c:pt>
                <c:pt idx="1187">
                  <c:v>45411</c:v>
                </c:pt>
                <c:pt idx="1188">
                  <c:v>45412</c:v>
                </c:pt>
                <c:pt idx="1189">
                  <c:v>45413</c:v>
                </c:pt>
                <c:pt idx="1190">
                  <c:v>45414</c:v>
                </c:pt>
                <c:pt idx="1191">
                  <c:v>45415</c:v>
                </c:pt>
                <c:pt idx="1192">
                  <c:v>45418</c:v>
                </c:pt>
                <c:pt idx="1193">
                  <c:v>45419</c:v>
                </c:pt>
                <c:pt idx="1194">
                  <c:v>45420</c:v>
                </c:pt>
                <c:pt idx="1195">
                  <c:v>45421</c:v>
                </c:pt>
                <c:pt idx="1196">
                  <c:v>45422</c:v>
                </c:pt>
                <c:pt idx="1197">
                  <c:v>45425</c:v>
                </c:pt>
                <c:pt idx="1198">
                  <c:v>45426</c:v>
                </c:pt>
                <c:pt idx="1199">
                  <c:v>45427</c:v>
                </c:pt>
                <c:pt idx="1200">
                  <c:v>45428</c:v>
                </c:pt>
                <c:pt idx="1201">
                  <c:v>45429</c:v>
                </c:pt>
                <c:pt idx="1202">
                  <c:v>45432</c:v>
                </c:pt>
                <c:pt idx="1203">
                  <c:v>45433</c:v>
                </c:pt>
                <c:pt idx="1204">
                  <c:v>45434</c:v>
                </c:pt>
                <c:pt idx="1205">
                  <c:v>45435</c:v>
                </c:pt>
                <c:pt idx="1206">
                  <c:v>45436</c:v>
                </c:pt>
                <c:pt idx="1207">
                  <c:v>45439</c:v>
                </c:pt>
                <c:pt idx="1208">
                  <c:v>45440</c:v>
                </c:pt>
                <c:pt idx="1209">
                  <c:v>45441</c:v>
                </c:pt>
                <c:pt idx="1210">
                  <c:v>45442</c:v>
                </c:pt>
                <c:pt idx="1211">
                  <c:v>45443</c:v>
                </c:pt>
                <c:pt idx="1212">
                  <c:v>45446</c:v>
                </c:pt>
                <c:pt idx="1213">
                  <c:v>45447</c:v>
                </c:pt>
                <c:pt idx="1214">
                  <c:v>45448</c:v>
                </c:pt>
                <c:pt idx="1215">
                  <c:v>45449</c:v>
                </c:pt>
                <c:pt idx="1216">
                  <c:v>45450</c:v>
                </c:pt>
                <c:pt idx="1217">
                  <c:v>45453</c:v>
                </c:pt>
                <c:pt idx="1218">
                  <c:v>45454</c:v>
                </c:pt>
                <c:pt idx="1219">
                  <c:v>45455</c:v>
                </c:pt>
                <c:pt idx="1220">
                  <c:v>45456</c:v>
                </c:pt>
                <c:pt idx="1221">
                  <c:v>45457</c:v>
                </c:pt>
                <c:pt idx="1222">
                  <c:v>45460</c:v>
                </c:pt>
                <c:pt idx="1223">
                  <c:v>45461</c:v>
                </c:pt>
                <c:pt idx="1224">
                  <c:v>45462</c:v>
                </c:pt>
                <c:pt idx="1225">
                  <c:v>45463</c:v>
                </c:pt>
                <c:pt idx="1226">
                  <c:v>45464</c:v>
                </c:pt>
                <c:pt idx="1227">
                  <c:v>45467</c:v>
                </c:pt>
                <c:pt idx="1228">
                  <c:v>45468</c:v>
                </c:pt>
                <c:pt idx="1229">
                  <c:v>45469</c:v>
                </c:pt>
                <c:pt idx="1230">
                  <c:v>45470</c:v>
                </c:pt>
                <c:pt idx="1231">
                  <c:v>45471</c:v>
                </c:pt>
                <c:pt idx="1232">
                  <c:v>45474</c:v>
                </c:pt>
                <c:pt idx="1233">
                  <c:v>45475</c:v>
                </c:pt>
                <c:pt idx="1234">
                  <c:v>45476</c:v>
                </c:pt>
                <c:pt idx="1235">
                  <c:v>45477</c:v>
                </c:pt>
                <c:pt idx="1236">
                  <c:v>45478</c:v>
                </c:pt>
                <c:pt idx="1237">
                  <c:v>45481</c:v>
                </c:pt>
                <c:pt idx="1238">
                  <c:v>45482</c:v>
                </c:pt>
                <c:pt idx="1239">
                  <c:v>45483</c:v>
                </c:pt>
                <c:pt idx="1240">
                  <c:v>45484</c:v>
                </c:pt>
                <c:pt idx="1241">
                  <c:v>45485</c:v>
                </c:pt>
                <c:pt idx="1242">
                  <c:v>45488</c:v>
                </c:pt>
                <c:pt idx="1243">
                  <c:v>45489</c:v>
                </c:pt>
                <c:pt idx="1244">
                  <c:v>45490</c:v>
                </c:pt>
                <c:pt idx="1245">
                  <c:v>45491</c:v>
                </c:pt>
                <c:pt idx="1246">
                  <c:v>45492</c:v>
                </c:pt>
                <c:pt idx="1247">
                  <c:v>45495</c:v>
                </c:pt>
              </c:numCache>
            </c:numRef>
          </c:cat>
          <c:val>
            <c:numRef>
              <c:f>Sheet1!$B$2691:$B$3938</c:f>
              <c:numCache>
                <c:formatCode>General</c:formatCode>
                <c:ptCount val="1248"/>
                <c:pt idx="0">
                  <c:v>368.125</c:v>
                </c:pt>
                <c:pt idx="1">
                  <c:v>360.5</c:v>
                </c:pt>
                <c:pt idx="2">
                  <c:v>368.125</c:v>
                </c:pt>
                <c:pt idx="3">
                  <c:v>368</c:v>
                </c:pt>
                <c:pt idx="4">
                  <c:v>368.125</c:v>
                </c:pt>
                <c:pt idx="5">
                  <c:v>360.5</c:v>
                </c:pt>
                <c:pt idx="6">
                  <c:v>373.125</c:v>
                </c:pt>
                <c:pt idx="7">
                  <c:v>373</c:v>
                </c:pt>
                <c:pt idx="8">
                  <c:v>373</c:v>
                </c:pt>
                <c:pt idx="9">
                  <c:v>382.75</c:v>
                </c:pt>
                <c:pt idx="10">
                  <c:v>382.75</c:v>
                </c:pt>
                <c:pt idx="11">
                  <c:v>383</c:v>
                </c:pt>
                <c:pt idx="12">
                  <c:v>382.75</c:v>
                </c:pt>
                <c:pt idx="13">
                  <c:v>383</c:v>
                </c:pt>
                <c:pt idx="14">
                  <c:v>382.75</c:v>
                </c:pt>
                <c:pt idx="15">
                  <c:v>383</c:v>
                </c:pt>
                <c:pt idx="16">
                  <c:v>382.75</c:v>
                </c:pt>
                <c:pt idx="17">
                  <c:v>383</c:v>
                </c:pt>
                <c:pt idx="18">
                  <c:v>382.75</c:v>
                </c:pt>
                <c:pt idx="19">
                  <c:v>382.75</c:v>
                </c:pt>
                <c:pt idx="20">
                  <c:v>377.25</c:v>
                </c:pt>
                <c:pt idx="21">
                  <c:v>377.25</c:v>
                </c:pt>
                <c:pt idx="22">
                  <c:v>377.25</c:v>
                </c:pt>
                <c:pt idx="23">
                  <c:v>377.25</c:v>
                </c:pt>
                <c:pt idx="24">
                  <c:v>377.25</c:v>
                </c:pt>
                <c:pt idx="25">
                  <c:v>377.25</c:v>
                </c:pt>
                <c:pt idx="26">
                  <c:v>377.25</c:v>
                </c:pt>
                <c:pt idx="27">
                  <c:v>377</c:v>
                </c:pt>
                <c:pt idx="28">
                  <c:v>377</c:v>
                </c:pt>
                <c:pt idx="29">
                  <c:v>377</c:v>
                </c:pt>
                <c:pt idx="30">
                  <c:v>377</c:v>
                </c:pt>
                <c:pt idx="31">
                  <c:v>377</c:v>
                </c:pt>
                <c:pt idx="32">
                  <c:v>385</c:v>
                </c:pt>
                <c:pt idx="33">
                  <c:v>385</c:v>
                </c:pt>
                <c:pt idx="34">
                  <c:v>385</c:v>
                </c:pt>
                <c:pt idx="35">
                  <c:v>385</c:v>
                </c:pt>
                <c:pt idx="36">
                  <c:v>374.75</c:v>
                </c:pt>
                <c:pt idx="37">
                  <c:v>377.25</c:v>
                </c:pt>
                <c:pt idx="38">
                  <c:v>377.25</c:v>
                </c:pt>
                <c:pt idx="39">
                  <c:v>377.25</c:v>
                </c:pt>
                <c:pt idx="40">
                  <c:v>377.25</c:v>
                </c:pt>
                <c:pt idx="41">
                  <c:v>377.25</c:v>
                </c:pt>
                <c:pt idx="42">
                  <c:v>377.25</c:v>
                </c:pt>
                <c:pt idx="43">
                  <c:v>384.75</c:v>
                </c:pt>
                <c:pt idx="44">
                  <c:v>384.75</c:v>
                </c:pt>
                <c:pt idx="45">
                  <c:v>384.75</c:v>
                </c:pt>
                <c:pt idx="46">
                  <c:v>384.75</c:v>
                </c:pt>
                <c:pt idx="47">
                  <c:v>384.75</c:v>
                </c:pt>
                <c:pt idx="48">
                  <c:v>384.75</c:v>
                </c:pt>
                <c:pt idx="49">
                  <c:v>383</c:v>
                </c:pt>
                <c:pt idx="50">
                  <c:v>383</c:v>
                </c:pt>
                <c:pt idx="51">
                  <c:v>383</c:v>
                </c:pt>
                <c:pt idx="52">
                  <c:v>383</c:v>
                </c:pt>
                <c:pt idx="53">
                  <c:v>414.75</c:v>
                </c:pt>
                <c:pt idx="54">
                  <c:v>414.75</c:v>
                </c:pt>
                <c:pt idx="55">
                  <c:v>419.75</c:v>
                </c:pt>
                <c:pt idx="56">
                  <c:v>419.75</c:v>
                </c:pt>
                <c:pt idx="57">
                  <c:v>405</c:v>
                </c:pt>
                <c:pt idx="58">
                  <c:v>405</c:v>
                </c:pt>
                <c:pt idx="59">
                  <c:v>405</c:v>
                </c:pt>
                <c:pt idx="60">
                  <c:v>405</c:v>
                </c:pt>
                <c:pt idx="61">
                  <c:v>408.25</c:v>
                </c:pt>
                <c:pt idx="62">
                  <c:v>408.25</c:v>
                </c:pt>
                <c:pt idx="63">
                  <c:v>408.25</c:v>
                </c:pt>
                <c:pt idx="64">
                  <c:v>408.25</c:v>
                </c:pt>
                <c:pt idx="65">
                  <c:v>408.25</c:v>
                </c:pt>
                <c:pt idx="66">
                  <c:v>408.25</c:v>
                </c:pt>
                <c:pt idx="67">
                  <c:v>413.25</c:v>
                </c:pt>
                <c:pt idx="68">
                  <c:v>413.25</c:v>
                </c:pt>
                <c:pt idx="69">
                  <c:v>413.25</c:v>
                </c:pt>
                <c:pt idx="70">
                  <c:v>413.25</c:v>
                </c:pt>
                <c:pt idx="71">
                  <c:v>413.25</c:v>
                </c:pt>
                <c:pt idx="72">
                  <c:v>413.25</c:v>
                </c:pt>
                <c:pt idx="73">
                  <c:v>399.25</c:v>
                </c:pt>
                <c:pt idx="74">
                  <c:v>399.25</c:v>
                </c:pt>
                <c:pt idx="75">
                  <c:v>418</c:v>
                </c:pt>
                <c:pt idx="76">
                  <c:v>418</c:v>
                </c:pt>
                <c:pt idx="77">
                  <c:v>418.25</c:v>
                </c:pt>
                <c:pt idx="78">
                  <c:v>418.25</c:v>
                </c:pt>
                <c:pt idx="79">
                  <c:v>418.25</c:v>
                </c:pt>
                <c:pt idx="80">
                  <c:v>418.25</c:v>
                </c:pt>
                <c:pt idx="81">
                  <c:v>418.25</c:v>
                </c:pt>
                <c:pt idx="82">
                  <c:v>418.25</c:v>
                </c:pt>
                <c:pt idx="83">
                  <c:v>438.5</c:v>
                </c:pt>
                <c:pt idx="84">
                  <c:v>454</c:v>
                </c:pt>
                <c:pt idx="85">
                  <c:v>454</c:v>
                </c:pt>
                <c:pt idx="86">
                  <c:v>454</c:v>
                </c:pt>
                <c:pt idx="87">
                  <c:v>454</c:v>
                </c:pt>
                <c:pt idx="88">
                  <c:v>454</c:v>
                </c:pt>
                <c:pt idx="89">
                  <c:v>454</c:v>
                </c:pt>
                <c:pt idx="90">
                  <c:v>454</c:v>
                </c:pt>
                <c:pt idx="91">
                  <c:v>454</c:v>
                </c:pt>
                <c:pt idx="92">
                  <c:v>454</c:v>
                </c:pt>
                <c:pt idx="93">
                  <c:v>454</c:v>
                </c:pt>
                <c:pt idx="94">
                  <c:v>454</c:v>
                </c:pt>
                <c:pt idx="95">
                  <c:v>454</c:v>
                </c:pt>
                <c:pt idx="96">
                  <c:v>450.75</c:v>
                </c:pt>
                <c:pt idx="97">
                  <c:v>450.75</c:v>
                </c:pt>
                <c:pt idx="98">
                  <c:v>450.75</c:v>
                </c:pt>
                <c:pt idx="99">
                  <c:v>450.75</c:v>
                </c:pt>
                <c:pt idx="100">
                  <c:v>450.75</c:v>
                </c:pt>
                <c:pt idx="101">
                  <c:v>450.75</c:v>
                </c:pt>
                <c:pt idx="102">
                  <c:v>450.75</c:v>
                </c:pt>
                <c:pt idx="103">
                  <c:v>454</c:v>
                </c:pt>
                <c:pt idx="104">
                  <c:v>468.25</c:v>
                </c:pt>
                <c:pt idx="105">
                  <c:v>468.25</c:v>
                </c:pt>
                <c:pt idx="106">
                  <c:v>468.25</c:v>
                </c:pt>
                <c:pt idx="107">
                  <c:v>468.25</c:v>
                </c:pt>
                <c:pt idx="108">
                  <c:v>468.25</c:v>
                </c:pt>
                <c:pt idx="109">
                  <c:v>468.25</c:v>
                </c:pt>
                <c:pt idx="110">
                  <c:v>468.25</c:v>
                </c:pt>
                <c:pt idx="111">
                  <c:v>468.25</c:v>
                </c:pt>
                <c:pt idx="112">
                  <c:v>480</c:v>
                </c:pt>
                <c:pt idx="113">
                  <c:v>480</c:v>
                </c:pt>
                <c:pt idx="114">
                  <c:v>480</c:v>
                </c:pt>
                <c:pt idx="115">
                  <c:v>480</c:v>
                </c:pt>
                <c:pt idx="116">
                  <c:v>480</c:v>
                </c:pt>
                <c:pt idx="117">
                  <c:v>480</c:v>
                </c:pt>
                <c:pt idx="118">
                  <c:v>480</c:v>
                </c:pt>
                <c:pt idx="119">
                  <c:v>480</c:v>
                </c:pt>
                <c:pt idx="120">
                  <c:v>481.75</c:v>
                </c:pt>
                <c:pt idx="121">
                  <c:v>481.75</c:v>
                </c:pt>
                <c:pt idx="122">
                  <c:v>481.75</c:v>
                </c:pt>
                <c:pt idx="123">
                  <c:v>481.75</c:v>
                </c:pt>
                <c:pt idx="124">
                  <c:v>481.75</c:v>
                </c:pt>
                <c:pt idx="125">
                  <c:v>481.75</c:v>
                </c:pt>
                <c:pt idx="126">
                  <c:v>481.75</c:v>
                </c:pt>
                <c:pt idx="127">
                  <c:v>481.75</c:v>
                </c:pt>
                <c:pt idx="128">
                  <c:v>484.75</c:v>
                </c:pt>
                <c:pt idx="129">
                  <c:v>484.75</c:v>
                </c:pt>
                <c:pt idx="130">
                  <c:v>484.75</c:v>
                </c:pt>
                <c:pt idx="131">
                  <c:v>484.75</c:v>
                </c:pt>
                <c:pt idx="132">
                  <c:v>488</c:v>
                </c:pt>
                <c:pt idx="133">
                  <c:v>488</c:v>
                </c:pt>
                <c:pt idx="134">
                  <c:v>488</c:v>
                </c:pt>
                <c:pt idx="135">
                  <c:v>488</c:v>
                </c:pt>
                <c:pt idx="136">
                  <c:v>488</c:v>
                </c:pt>
                <c:pt idx="137">
                  <c:v>488</c:v>
                </c:pt>
                <c:pt idx="138">
                  <c:v>484.75</c:v>
                </c:pt>
                <c:pt idx="139">
                  <c:v>484.75</c:v>
                </c:pt>
                <c:pt idx="140">
                  <c:v>484.75</c:v>
                </c:pt>
                <c:pt idx="141">
                  <c:v>484.75</c:v>
                </c:pt>
                <c:pt idx="142">
                  <c:v>484.75</c:v>
                </c:pt>
                <c:pt idx="143">
                  <c:v>484.75</c:v>
                </c:pt>
                <c:pt idx="144">
                  <c:v>483</c:v>
                </c:pt>
                <c:pt idx="145">
                  <c:v>483</c:v>
                </c:pt>
                <c:pt idx="146">
                  <c:v>483</c:v>
                </c:pt>
                <c:pt idx="147">
                  <c:v>483</c:v>
                </c:pt>
                <c:pt idx="148">
                  <c:v>483</c:v>
                </c:pt>
                <c:pt idx="149">
                  <c:v>483</c:v>
                </c:pt>
                <c:pt idx="150">
                  <c:v>479.75</c:v>
                </c:pt>
                <c:pt idx="151">
                  <c:v>479.75</c:v>
                </c:pt>
                <c:pt idx="152">
                  <c:v>479.75</c:v>
                </c:pt>
                <c:pt idx="153">
                  <c:v>479.75</c:v>
                </c:pt>
                <c:pt idx="154">
                  <c:v>479.75</c:v>
                </c:pt>
                <c:pt idx="155">
                  <c:v>479.75</c:v>
                </c:pt>
                <c:pt idx="156">
                  <c:v>481.25</c:v>
                </c:pt>
                <c:pt idx="157">
                  <c:v>474.5</c:v>
                </c:pt>
                <c:pt idx="158">
                  <c:v>474.5</c:v>
                </c:pt>
                <c:pt idx="159">
                  <c:v>474.5</c:v>
                </c:pt>
                <c:pt idx="160">
                  <c:v>474.5</c:v>
                </c:pt>
                <c:pt idx="161">
                  <c:v>474</c:v>
                </c:pt>
                <c:pt idx="162">
                  <c:v>474</c:v>
                </c:pt>
                <c:pt idx="163">
                  <c:v>474</c:v>
                </c:pt>
                <c:pt idx="164">
                  <c:v>474</c:v>
                </c:pt>
                <c:pt idx="165">
                  <c:v>474</c:v>
                </c:pt>
                <c:pt idx="166">
                  <c:v>474</c:v>
                </c:pt>
                <c:pt idx="167">
                  <c:v>474</c:v>
                </c:pt>
                <c:pt idx="168">
                  <c:v>474</c:v>
                </c:pt>
                <c:pt idx="169">
                  <c:v>474</c:v>
                </c:pt>
                <c:pt idx="170">
                  <c:v>477.25</c:v>
                </c:pt>
                <c:pt idx="171">
                  <c:v>477.25</c:v>
                </c:pt>
                <c:pt idx="172">
                  <c:v>469.75</c:v>
                </c:pt>
                <c:pt idx="173">
                  <c:v>469.75</c:v>
                </c:pt>
                <c:pt idx="174">
                  <c:v>469.75</c:v>
                </c:pt>
                <c:pt idx="175">
                  <c:v>469.75</c:v>
                </c:pt>
                <c:pt idx="176">
                  <c:v>469.75</c:v>
                </c:pt>
                <c:pt idx="177">
                  <c:v>478.5</c:v>
                </c:pt>
                <c:pt idx="178">
                  <c:v>476.25</c:v>
                </c:pt>
                <c:pt idx="179">
                  <c:v>476.25</c:v>
                </c:pt>
                <c:pt idx="180">
                  <c:v>476.25</c:v>
                </c:pt>
                <c:pt idx="181">
                  <c:v>471.75</c:v>
                </c:pt>
                <c:pt idx="182">
                  <c:v>471.75</c:v>
                </c:pt>
                <c:pt idx="183">
                  <c:v>471.75</c:v>
                </c:pt>
                <c:pt idx="184">
                  <c:v>485.5</c:v>
                </c:pt>
                <c:pt idx="185">
                  <c:v>485.5</c:v>
                </c:pt>
                <c:pt idx="186">
                  <c:v>485.5</c:v>
                </c:pt>
                <c:pt idx="187">
                  <c:v>485.5</c:v>
                </c:pt>
                <c:pt idx="188">
                  <c:v>485.5</c:v>
                </c:pt>
                <c:pt idx="189">
                  <c:v>483</c:v>
                </c:pt>
                <c:pt idx="190">
                  <c:v>483</c:v>
                </c:pt>
                <c:pt idx="191">
                  <c:v>483</c:v>
                </c:pt>
                <c:pt idx="192">
                  <c:v>483</c:v>
                </c:pt>
                <c:pt idx="193">
                  <c:v>483</c:v>
                </c:pt>
                <c:pt idx="194">
                  <c:v>483</c:v>
                </c:pt>
                <c:pt idx="195">
                  <c:v>481.5</c:v>
                </c:pt>
                <c:pt idx="196">
                  <c:v>481.5</c:v>
                </c:pt>
                <c:pt idx="197">
                  <c:v>481.5</c:v>
                </c:pt>
                <c:pt idx="198">
                  <c:v>481.5</c:v>
                </c:pt>
                <c:pt idx="199">
                  <c:v>481.5</c:v>
                </c:pt>
                <c:pt idx="200">
                  <c:v>481.5</c:v>
                </c:pt>
                <c:pt idx="201">
                  <c:v>489.25</c:v>
                </c:pt>
                <c:pt idx="202">
                  <c:v>501.5</c:v>
                </c:pt>
                <c:pt idx="203">
                  <c:v>501.5</c:v>
                </c:pt>
                <c:pt idx="204">
                  <c:v>501.5</c:v>
                </c:pt>
                <c:pt idx="205">
                  <c:v>501.5</c:v>
                </c:pt>
                <c:pt idx="206">
                  <c:v>500.5</c:v>
                </c:pt>
                <c:pt idx="207">
                  <c:v>495.5</c:v>
                </c:pt>
                <c:pt idx="208">
                  <c:v>495.5</c:v>
                </c:pt>
                <c:pt idx="209">
                  <c:v>495.5</c:v>
                </c:pt>
                <c:pt idx="210">
                  <c:v>495.5</c:v>
                </c:pt>
                <c:pt idx="211">
                  <c:v>495.5</c:v>
                </c:pt>
                <c:pt idx="212">
                  <c:v>495.5</c:v>
                </c:pt>
                <c:pt idx="213">
                  <c:v>491.5</c:v>
                </c:pt>
                <c:pt idx="214">
                  <c:v>491.5</c:v>
                </c:pt>
                <c:pt idx="215">
                  <c:v>491.5</c:v>
                </c:pt>
                <c:pt idx="216">
                  <c:v>491.5</c:v>
                </c:pt>
                <c:pt idx="217">
                  <c:v>491.5</c:v>
                </c:pt>
                <c:pt idx="218">
                  <c:v>491.5</c:v>
                </c:pt>
                <c:pt idx="219">
                  <c:v>490.5</c:v>
                </c:pt>
                <c:pt idx="220">
                  <c:v>490.5</c:v>
                </c:pt>
                <c:pt idx="221">
                  <c:v>490.5</c:v>
                </c:pt>
                <c:pt idx="222">
                  <c:v>490.5</c:v>
                </c:pt>
                <c:pt idx="223">
                  <c:v>490.5</c:v>
                </c:pt>
                <c:pt idx="224">
                  <c:v>490.5</c:v>
                </c:pt>
                <c:pt idx="225">
                  <c:v>490.5</c:v>
                </c:pt>
                <c:pt idx="226">
                  <c:v>490.5</c:v>
                </c:pt>
                <c:pt idx="227">
                  <c:v>488.75</c:v>
                </c:pt>
                <c:pt idx="228">
                  <c:v>488.75</c:v>
                </c:pt>
                <c:pt idx="229">
                  <c:v>488.75</c:v>
                </c:pt>
                <c:pt idx="230">
                  <c:v>488.75</c:v>
                </c:pt>
                <c:pt idx="231">
                  <c:v>488.75</c:v>
                </c:pt>
                <c:pt idx="232">
                  <c:v>485.5</c:v>
                </c:pt>
                <c:pt idx="233">
                  <c:v>485.5</c:v>
                </c:pt>
                <c:pt idx="234">
                  <c:v>485.5</c:v>
                </c:pt>
                <c:pt idx="235">
                  <c:v>485.5</c:v>
                </c:pt>
                <c:pt idx="236">
                  <c:v>484.5</c:v>
                </c:pt>
                <c:pt idx="237">
                  <c:v>484.5</c:v>
                </c:pt>
                <c:pt idx="238">
                  <c:v>484.5</c:v>
                </c:pt>
                <c:pt idx="239">
                  <c:v>484.5</c:v>
                </c:pt>
                <c:pt idx="240">
                  <c:v>484.5</c:v>
                </c:pt>
                <c:pt idx="241">
                  <c:v>489.5</c:v>
                </c:pt>
                <c:pt idx="242">
                  <c:v>489.5</c:v>
                </c:pt>
                <c:pt idx="243">
                  <c:v>499.5</c:v>
                </c:pt>
                <c:pt idx="244">
                  <c:v>499.5</c:v>
                </c:pt>
                <c:pt idx="245">
                  <c:v>499.5</c:v>
                </c:pt>
                <c:pt idx="246">
                  <c:v>499.5</c:v>
                </c:pt>
                <c:pt idx="247">
                  <c:v>499.5</c:v>
                </c:pt>
                <c:pt idx="248">
                  <c:v>499.5</c:v>
                </c:pt>
                <c:pt idx="249">
                  <c:v>494.5</c:v>
                </c:pt>
                <c:pt idx="250">
                  <c:v>494.5</c:v>
                </c:pt>
                <c:pt idx="251">
                  <c:v>494.5</c:v>
                </c:pt>
                <c:pt idx="252">
                  <c:v>496.5</c:v>
                </c:pt>
                <c:pt idx="253">
                  <c:v>496.5</c:v>
                </c:pt>
                <c:pt idx="254">
                  <c:v>496.5</c:v>
                </c:pt>
                <c:pt idx="255">
                  <c:v>504</c:v>
                </c:pt>
                <c:pt idx="256">
                  <c:v>505.25</c:v>
                </c:pt>
                <c:pt idx="257">
                  <c:v>505.25</c:v>
                </c:pt>
                <c:pt idx="258">
                  <c:v>505.25</c:v>
                </c:pt>
                <c:pt idx="259">
                  <c:v>505.25</c:v>
                </c:pt>
                <c:pt idx="260">
                  <c:v>505.25</c:v>
                </c:pt>
                <c:pt idx="261">
                  <c:v>505.25</c:v>
                </c:pt>
                <c:pt idx="279">
                  <c:v>500.25</c:v>
                </c:pt>
                <c:pt idx="280">
                  <c:v>507</c:v>
                </c:pt>
                <c:pt idx="281">
                  <c:v>507</c:v>
                </c:pt>
                <c:pt idx="282">
                  <c:v>507</c:v>
                </c:pt>
                <c:pt idx="283">
                  <c:v>507</c:v>
                </c:pt>
                <c:pt idx="284">
                  <c:v>507</c:v>
                </c:pt>
                <c:pt idx="285">
                  <c:v>512</c:v>
                </c:pt>
                <c:pt idx="286">
                  <c:v>512</c:v>
                </c:pt>
                <c:pt idx="287">
                  <c:v>512</c:v>
                </c:pt>
                <c:pt idx="288">
                  <c:v>512</c:v>
                </c:pt>
                <c:pt idx="289">
                  <c:v>512</c:v>
                </c:pt>
                <c:pt idx="290">
                  <c:v>512</c:v>
                </c:pt>
                <c:pt idx="291">
                  <c:v>514.5</c:v>
                </c:pt>
                <c:pt idx="292">
                  <c:v>514.5</c:v>
                </c:pt>
                <c:pt idx="293">
                  <c:v>514.5</c:v>
                </c:pt>
                <c:pt idx="294">
                  <c:v>514.5</c:v>
                </c:pt>
                <c:pt idx="295">
                  <c:v>514.5</c:v>
                </c:pt>
                <c:pt idx="296">
                  <c:v>518.75</c:v>
                </c:pt>
                <c:pt idx="297">
                  <c:v>516.25</c:v>
                </c:pt>
                <c:pt idx="298">
                  <c:v>516.25</c:v>
                </c:pt>
                <c:pt idx="299">
                  <c:v>516.25</c:v>
                </c:pt>
                <c:pt idx="300">
                  <c:v>516.25</c:v>
                </c:pt>
                <c:pt idx="301">
                  <c:v>516.25</c:v>
                </c:pt>
                <c:pt idx="302">
                  <c:v>516.25</c:v>
                </c:pt>
                <c:pt idx="303">
                  <c:v>516.25</c:v>
                </c:pt>
                <c:pt idx="305">
                  <c:v>516.25</c:v>
                </c:pt>
                <c:pt idx="306">
                  <c:v>516.25</c:v>
                </c:pt>
                <c:pt idx="307">
                  <c:v>516.25</c:v>
                </c:pt>
                <c:pt idx="308">
                  <c:v>521.25</c:v>
                </c:pt>
                <c:pt idx="309">
                  <c:v>521.25</c:v>
                </c:pt>
                <c:pt idx="310">
                  <c:v>521.25</c:v>
                </c:pt>
                <c:pt idx="311">
                  <c:v>521.25</c:v>
                </c:pt>
                <c:pt idx="312">
                  <c:v>521.25</c:v>
                </c:pt>
                <c:pt idx="313">
                  <c:v>528.75</c:v>
                </c:pt>
                <c:pt idx="314">
                  <c:v>528.75</c:v>
                </c:pt>
                <c:pt idx="315">
                  <c:v>528.75</c:v>
                </c:pt>
                <c:pt idx="316">
                  <c:v>528.75</c:v>
                </c:pt>
                <c:pt idx="317">
                  <c:v>528.75</c:v>
                </c:pt>
                <c:pt idx="318">
                  <c:v>528.75</c:v>
                </c:pt>
                <c:pt idx="319">
                  <c:v>528.75</c:v>
                </c:pt>
                <c:pt idx="320">
                  <c:v>528.75</c:v>
                </c:pt>
                <c:pt idx="321">
                  <c:v>528.75</c:v>
                </c:pt>
                <c:pt idx="322">
                  <c:v>528.75</c:v>
                </c:pt>
                <c:pt idx="323">
                  <c:v>532.5</c:v>
                </c:pt>
                <c:pt idx="324">
                  <c:v>532.5</c:v>
                </c:pt>
                <c:pt idx="325">
                  <c:v>532.5</c:v>
                </c:pt>
                <c:pt idx="326">
                  <c:v>532.5</c:v>
                </c:pt>
                <c:pt idx="327">
                  <c:v>532.5</c:v>
                </c:pt>
                <c:pt idx="328">
                  <c:v>532.5</c:v>
                </c:pt>
                <c:pt idx="329">
                  <c:v>532.5</c:v>
                </c:pt>
                <c:pt idx="330">
                  <c:v>535</c:v>
                </c:pt>
                <c:pt idx="331">
                  <c:v>535</c:v>
                </c:pt>
                <c:pt idx="332">
                  <c:v>535</c:v>
                </c:pt>
                <c:pt idx="333">
                  <c:v>535</c:v>
                </c:pt>
                <c:pt idx="334">
                  <c:v>532.5</c:v>
                </c:pt>
                <c:pt idx="335">
                  <c:v>532.5</c:v>
                </c:pt>
                <c:pt idx="336">
                  <c:v>532.5</c:v>
                </c:pt>
                <c:pt idx="337">
                  <c:v>532.5</c:v>
                </c:pt>
                <c:pt idx="338">
                  <c:v>532.5</c:v>
                </c:pt>
                <c:pt idx="339">
                  <c:v>537.5</c:v>
                </c:pt>
                <c:pt idx="340">
                  <c:v>537.5</c:v>
                </c:pt>
                <c:pt idx="341">
                  <c:v>537.5</c:v>
                </c:pt>
                <c:pt idx="342">
                  <c:v>537.5</c:v>
                </c:pt>
                <c:pt idx="343">
                  <c:v>537.5</c:v>
                </c:pt>
                <c:pt idx="344">
                  <c:v>537.5</c:v>
                </c:pt>
                <c:pt idx="345">
                  <c:v>537.5</c:v>
                </c:pt>
                <c:pt idx="346">
                  <c:v>537.5</c:v>
                </c:pt>
                <c:pt idx="347">
                  <c:v>537.5</c:v>
                </c:pt>
                <c:pt idx="348">
                  <c:v>537.5</c:v>
                </c:pt>
                <c:pt idx="349">
                  <c:v>537.5</c:v>
                </c:pt>
                <c:pt idx="350">
                  <c:v>538.5</c:v>
                </c:pt>
                <c:pt idx="351">
                  <c:v>538.5</c:v>
                </c:pt>
                <c:pt idx="352">
                  <c:v>538.5</c:v>
                </c:pt>
                <c:pt idx="353">
                  <c:v>538.5</c:v>
                </c:pt>
                <c:pt idx="354">
                  <c:v>531</c:v>
                </c:pt>
                <c:pt idx="355">
                  <c:v>528.5</c:v>
                </c:pt>
                <c:pt idx="356">
                  <c:v>528.5</c:v>
                </c:pt>
                <c:pt idx="357">
                  <c:v>528.5</c:v>
                </c:pt>
                <c:pt idx="358">
                  <c:v>528.5</c:v>
                </c:pt>
                <c:pt idx="359">
                  <c:v>528.5</c:v>
                </c:pt>
                <c:pt idx="360">
                  <c:v>531</c:v>
                </c:pt>
                <c:pt idx="361">
                  <c:v>531</c:v>
                </c:pt>
                <c:pt idx="362">
                  <c:v>531</c:v>
                </c:pt>
                <c:pt idx="363">
                  <c:v>531</c:v>
                </c:pt>
                <c:pt idx="364">
                  <c:v>531</c:v>
                </c:pt>
                <c:pt idx="365">
                  <c:v>536</c:v>
                </c:pt>
                <c:pt idx="366">
                  <c:v>536</c:v>
                </c:pt>
                <c:pt idx="367">
                  <c:v>536</c:v>
                </c:pt>
                <c:pt idx="368">
                  <c:v>536</c:v>
                </c:pt>
                <c:pt idx="369">
                  <c:v>531</c:v>
                </c:pt>
                <c:pt idx="370">
                  <c:v>531</c:v>
                </c:pt>
                <c:pt idx="371">
                  <c:v>531</c:v>
                </c:pt>
                <c:pt idx="372">
                  <c:v>531</c:v>
                </c:pt>
                <c:pt idx="373">
                  <c:v>531</c:v>
                </c:pt>
                <c:pt idx="374">
                  <c:v>526</c:v>
                </c:pt>
                <c:pt idx="375">
                  <c:v>525.5</c:v>
                </c:pt>
                <c:pt idx="376">
                  <c:v>525.5</c:v>
                </c:pt>
                <c:pt idx="377">
                  <c:v>524.25</c:v>
                </c:pt>
                <c:pt idx="378">
                  <c:v>524.25</c:v>
                </c:pt>
                <c:pt idx="379">
                  <c:v>524.25</c:v>
                </c:pt>
                <c:pt idx="380">
                  <c:v>524.25</c:v>
                </c:pt>
                <c:pt idx="381">
                  <c:v>524.25</c:v>
                </c:pt>
                <c:pt idx="382">
                  <c:v>524.25</c:v>
                </c:pt>
                <c:pt idx="383">
                  <c:v>524.25</c:v>
                </c:pt>
                <c:pt idx="384">
                  <c:v>516.75</c:v>
                </c:pt>
                <c:pt idx="385">
                  <c:v>516.75</c:v>
                </c:pt>
                <c:pt idx="386">
                  <c:v>516.75</c:v>
                </c:pt>
                <c:pt idx="387">
                  <c:v>516.75</c:v>
                </c:pt>
                <c:pt idx="388">
                  <c:v>516.75</c:v>
                </c:pt>
                <c:pt idx="389">
                  <c:v>516.75</c:v>
                </c:pt>
                <c:pt idx="390">
                  <c:v>516.75</c:v>
                </c:pt>
                <c:pt idx="391">
                  <c:v>516.75</c:v>
                </c:pt>
                <c:pt idx="392">
                  <c:v>516.75</c:v>
                </c:pt>
                <c:pt idx="393">
                  <c:v>516.75</c:v>
                </c:pt>
                <c:pt idx="394">
                  <c:v>516.75</c:v>
                </c:pt>
                <c:pt idx="395">
                  <c:v>521.75</c:v>
                </c:pt>
                <c:pt idx="396">
                  <c:v>516.75</c:v>
                </c:pt>
                <c:pt idx="397">
                  <c:v>516.75</c:v>
                </c:pt>
                <c:pt idx="398">
                  <c:v>510.5</c:v>
                </c:pt>
                <c:pt idx="399">
                  <c:v>510.5</c:v>
                </c:pt>
                <c:pt idx="400">
                  <c:v>510.5</c:v>
                </c:pt>
                <c:pt idx="401">
                  <c:v>510.5</c:v>
                </c:pt>
                <c:pt idx="402">
                  <c:v>510.5</c:v>
                </c:pt>
                <c:pt idx="403">
                  <c:v>510.5</c:v>
                </c:pt>
                <c:pt idx="404">
                  <c:v>510.5</c:v>
                </c:pt>
                <c:pt idx="405">
                  <c:v>510.5</c:v>
                </c:pt>
                <c:pt idx="406">
                  <c:v>510.5</c:v>
                </c:pt>
                <c:pt idx="407">
                  <c:v>510.5</c:v>
                </c:pt>
                <c:pt idx="408">
                  <c:v>510.5</c:v>
                </c:pt>
                <c:pt idx="409">
                  <c:v>510.5</c:v>
                </c:pt>
                <c:pt idx="410">
                  <c:v>510.5</c:v>
                </c:pt>
                <c:pt idx="411">
                  <c:v>508</c:v>
                </c:pt>
                <c:pt idx="412">
                  <c:v>508</c:v>
                </c:pt>
                <c:pt idx="413">
                  <c:v>508</c:v>
                </c:pt>
                <c:pt idx="414">
                  <c:v>508</c:v>
                </c:pt>
                <c:pt idx="415">
                  <c:v>509.25</c:v>
                </c:pt>
                <c:pt idx="416">
                  <c:v>509.25</c:v>
                </c:pt>
                <c:pt idx="417">
                  <c:v>508.5</c:v>
                </c:pt>
                <c:pt idx="418">
                  <c:v>508.5</c:v>
                </c:pt>
                <c:pt idx="419">
                  <c:v>508.5</c:v>
                </c:pt>
                <c:pt idx="420">
                  <c:v>506</c:v>
                </c:pt>
                <c:pt idx="421">
                  <c:v>506</c:v>
                </c:pt>
                <c:pt idx="422">
                  <c:v>506</c:v>
                </c:pt>
                <c:pt idx="423">
                  <c:v>506</c:v>
                </c:pt>
                <c:pt idx="424">
                  <c:v>506</c:v>
                </c:pt>
                <c:pt idx="425">
                  <c:v>506</c:v>
                </c:pt>
                <c:pt idx="426">
                  <c:v>506</c:v>
                </c:pt>
                <c:pt idx="427">
                  <c:v>506</c:v>
                </c:pt>
                <c:pt idx="428">
                  <c:v>506</c:v>
                </c:pt>
                <c:pt idx="429">
                  <c:v>506</c:v>
                </c:pt>
                <c:pt idx="430">
                  <c:v>503.5</c:v>
                </c:pt>
                <c:pt idx="431">
                  <c:v>503.5</c:v>
                </c:pt>
                <c:pt idx="432">
                  <c:v>503.5</c:v>
                </c:pt>
                <c:pt idx="433">
                  <c:v>503.5</c:v>
                </c:pt>
                <c:pt idx="434">
                  <c:v>503.5</c:v>
                </c:pt>
                <c:pt idx="435">
                  <c:v>498.5</c:v>
                </c:pt>
                <c:pt idx="436">
                  <c:v>498.5</c:v>
                </c:pt>
                <c:pt idx="437">
                  <c:v>498.5</c:v>
                </c:pt>
                <c:pt idx="438">
                  <c:v>498.5</c:v>
                </c:pt>
                <c:pt idx="439">
                  <c:v>498.5</c:v>
                </c:pt>
                <c:pt idx="440">
                  <c:v>498.5</c:v>
                </c:pt>
                <c:pt idx="441">
                  <c:v>498.5</c:v>
                </c:pt>
                <c:pt idx="442">
                  <c:v>491.5</c:v>
                </c:pt>
                <c:pt idx="443">
                  <c:v>491.5</c:v>
                </c:pt>
                <c:pt idx="444">
                  <c:v>491.5</c:v>
                </c:pt>
                <c:pt idx="445">
                  <c:v>485.25</c:v>
                </c:pt>
                <c:pt idx="446">
                  <c:v>485.25</c:v>
                </c:pt>
                <c:pt idx="447">
                  <c:v>445.25</c:v>
                </c:pt>
                <c:pt idx="448">
                  <c:v>445.25</c:v>
                </c:pt>
                <c:pt idx="449">
                  <c:v>445.25</c:v>
                </c:pt>
                <c:pt idx="450">
                  <c:v>445.25</c:v>
                </c:pt>
                <c:pt idx="451">
                  <c:v>445.25</c:v>
                </c:pt>
                <c:pt idx="452">
                  <c:v>445.25</c:v>
                </c:pt>
                <c:pt idx="453">
                  <c:v>445.25</c:v>
                </c:pt>
                <c:pt idx="454">
                  <c:v>445.25</c:v>
                </c:pt>
                <c:pt idx="455">
                  <c:v>445.25</c:v>
                </c:pt>
                <c:pt idx="456">
                  <c:v>445.25</c:v>
                </c:pt>
                <c:pt idx="457">
                  <c:v>445.25</c:v>
                </c:pt>
                <c:pt idx="458">
                  <c:v>445.25</c:v>
                </c:pt>
                <c:pt idx="459">
                  <c:v>426.5</c:v>
                </c:pt>
                <c:pt idx="460">
                  <c:v>426.5</c:v>
                </c:pt>
                <c:pt idx="461">
                  <c:v>426.5</c:v>
                </c:pt>
                <c:pt idx="462">
                  <c:v>426.5</c:v>
                </c:pt>
                <c:pt idx="463">
                  <c:v>406.25</c:v>
                </c:pt>
                <c:pt idx="464">
                  <c:v>406.25</c:v>
                </c:pt>
                <c:pt idx="465">
                  <c:v>406.25</c:v>
                </c:pt>
                <c:pt idx="466">
                  <c:v>406.25</c:v>
                </c:pt>
                <c:pt idx="467">
                  <c:v>411.25</c:v>
                </c:pt>
                <c:pt idx="468">
                  <c:v>411.25</c:v>
                </c:pt>
                <c:pt idx="469">
                  <c:v>411.25</c:v>
                </c:pt>
                <c:pt idx="470">
                  <c:v>411.25</c:v>
                </c:pt>
                <c:pt idx="471">
                  <c:v>411.25</c:v>
                </c:pt>
                <c:pt idx="472">
                  <c:v>413.75</c:v>
                </c:pt>
                <c:pt idx="473">
                  <c:v>413.75</c:v>
                </c:pt>
                <c:pt idx="475">
                  <c:v>413.75</c:v>
                </c:pt>
                <c:pt idx="476">
                  <c:v>413.75</c:v>
                </c:pt>
                <c:pt idx="477">
                  <c:v>416.25</c:v>
                </c:pt>
                <c:pt idx="478">
                  <c:v>416.25</c:v>
                </c:pt>
                <c:pt idx="479">
                  <c:v>416.25</c:v>
                </c:pt>
                <c:pt idx="480">
                  <c:v>416.25</c:v>
                </c:pt>
                <c:pt idx="481">
                  <c:v>416.25</c:v>
                </c:pt>
                <c:pt idx="482">
                  <c:v>418.75</c:v>
                </c:pt>
                <c:pt idx="483">
                  <c:v>416.25</c:v>
                </c:pt>
                <c:pt idx="484">
                  <c:v>416.25</c:v>
                </c:pt>
                <c:pt idx="485">
                  <c:v>416.25</c:v>
                </c:pt>
                <c:pt idx="486">
                  <c:v>416.25</c:v>
                </c:pt>
                <c:pt idx="487">
                  <c:v>416.25</c:v>
                </c:pt>
                <c:pt idx="488">
                  <c:v>416.25</c:v>
                </c:pt>
                <c:pt idx="489">
                  <c:v>416.25</c:v>
                </c:pt>
                <c:pt idx="490">
                  <c:v>417.5</c:v>
                </c:pt>
                <c:pt idx="491">
                  <c:v>417.5</c:v>
                </c:pt>
                <c:pt idx="492">
                  <c:v>422.5</c:v>
                </c:pt>
                <c:pt idx="493">
                  <c:v>422.5</c:v>
                </c:pt>
                <c:pt idx="494">
                  <c:v>422.5</c:v>
                </c:pt>
                <c:pt idx="495">
                  <c:v>422.5</c:v>
                </c:pt>
                <c:pt idx="496">
                  <c:v>422.5</c:v>
                </c:pt>
                <c:pt idx="497">
                  <c:v>427.5</c:v>
                </c:pt>
                <c:pt idx="498">
                  <c:v>427.5</c:v>
                </c:pt>
                <c:pt idx="499">
                  <c:v>427.5</c:v>
                </c:pt>
                <c:pt idx="500">
                  <c:v>427.5</c:v>
                </c:pt>
                <c:pt idx="501">
                  <c:v>427.5</c:v>
                </c:pt>
                <c:pt idx="502">
                  <c:v>430</c:v>
                </c:pt>
                <c:pt idx="503">
                  <c:v>430</c:v>
                </c:pt>
                <c:pt idx="504">
                  <c:v>430</c:v>
                </c:pt>
                <c:pt idx="505">
                  <c:v>430</c:v>
                </c:pt>
                <c:pt idx="506">
                  <c:v>430</c:v>
                </c:pt>
                <c:pt idx="507">
                  <c:v>432.5</c:v>
                </c:pt>
                <c:pt idx="508">
                  <c:v>437.5</c:v>
                </c:pt>
                <c:pt idx="509">
                  <c:v>437.5</c:v>
                </c:pt>
                <c:pt idx="510">
                  <c:v>437.5</c:v>
                </c:pt>
                <c:pt idx="511">
                  <c:v>437.5</c:v>
                </c:pt>
                <c:pt idx="512">
                  <c:v>437.5</c:v>
                </c:pt>
                <c:pt idx="513">
                  <c:v>446.25</c:v>
                </c:pt>
                <c:pt idx="514">
                  <c:v>446.25</c:v>
                </c:pt>
                <c:pt idx="515">
                  <c:v>446.25</c:v>
                </c:pt>
                <c:pt idx="516">
                  <c:v>446.25</c:v>
                </c:pt>
                <c:pt idx="517">
                  <c:v>446.25</c:v>
                </c:pt>
                <c:pt idx="518">
                  <c:v>443.75</c:v>
                </c:pt>
                <c:pt idx="519">
                  <c:v>443.75</c:v>
                </c:pt>
                <c:pt idx="520">
                  <c:v>443.75</c:v>
                </c:pt>
                <c:pt idx="521">
                  <c:v>443.75</c:v>
                </c:pt>
                <c:pt idx="522">
                  <c:v>443.75</c:v>
                </c:pt>
                <c:pt idx="523">
                  <c:v>443.75</c:v>
                </c:pt>
                <c:pt idx="524">
                  <c:v>443.75</c:v>
                </c:pt>
                <c:pt idx="525">
                  <c:v>443.75</c:v>
                </c:pt>
                <c:pt idx="526">
                  <c:v>443.75</c:v>
                </c:pt>
                <c:pt idx="527">
                  <c:v>446.25</c:v>
                </c:pt>
                <c:pt idx="542">
                  <c:v>446</c:v>
                </c:pt>
                <c:pt idx="543">
                  <c:v>446</c:v>
                </c:pt>
                <c:pt idx="544">
                  <c:v>446</c:v>
                </c:pt>
                <c:pt idx="545">
                  <c:v>446</c:v>
                </c:pt>
                <c:pt idx="546">
                  <c:v>446</c:v>
                </c:pt>
                <c:pt idx="547">
                  <c:v>438.5</c:v>
                </c:pt>
                <c:pt idx="548">
                  <c:v>438</c:v>
                </c:pt>
                <c:pt idx="549">
                  <c:v>438</c:v>
                </c:pt>
                <c:pt idx="550">
                  <c:v>438</c:v>
                </c:pt>
                <c:pt idx="551">
                  <c:v>438</c:v>
                </c:pt>
                <c:pt idx="552">
                  <c:v>435.5</c:v>
                </c:pt>
                <c:pt idx="553">
                  <c:v>435.5</c:v>
                </c:pt>
                <c:pt idx="554">
                  <c:v>435.5</c:v>
                </c:pt>
                <c:pt idx="555">
                  <c:v>435.5</c:v>
                </c:pt>
                <c:pt idx="556">
                  <c:v>435.5</c:v>
                </c:pt>
                <c:pt idx="557">
                  <c:v>435.5</c:v>
                </c:pt>
                <c:pt idx="558">
                  <c:v>435.5</c:v>
                </c:pt>
                <c:pt idx="559">
                  <c:v>435.5</c:v>
                </c:pt>
                <c:pt idx="560">
                  <c:v>435.5</c:v>
                </c:pt>
                <c:pt idx="561">
                  <c:v>435.5</c:v>
                </c:pt>
                <c:pt idx="562">
                  <c:v>435.5</c:v>
                </c:pt>
                <c:pt idx="563">
                  <c:v>433</c:v>
                </c:pt>
                <c:pt idx="564">
                  <c:v>433</c:v>
                </c:pt>
                <c:pt idx="565">
                  <c:v>433</c:v>
                </c:pt>
                <c:pt idx="566">
                  <c:v>433</c:v>
                </c:pt>
                <c:pt idx="567">
                  <c:v>433</c:v>
                </c:pt>
                <c:pt idx="568">
                  <c:v>433</c:v>
                </c:pt>
                <c:pt idx="569">
                  <c:v>433</c:v>
                </c:pt>
                <c:pt idx="570">
                  <c:v>433</c:v>
                </c:pt>
                <c:pt idx="571">
                  <c:v>433</c:v>
                </c:pt>
                <c:pt idx="572">
                  <c:v>433</c:v>
                </c:pt>
                <c:pt idx="573">
                  <c:v>430.5</c:v>
                </c:pt>
                <c:pt idx="574">
                  <c:v>421.75</c:v>
                </c:pt>
                <c:pt idx="575">
                  <c:v>421.75</c:v>
                </c:pt>
                <c:pt idx="576">
                  <c:v>421.75</c:v>
                </c:pt>
                <c:pt idx="577">
                  <c:v>421.75</c:v>
                </c:pt>
                <c:pt idx="578">
                  <c:v>424.25</c:v>
                </c:pt>
                <c:pt idx="579">
                  <c:v>424.25</c:v>
                </c:pt>
                <c:pt idx="580">
                  <c:v>426.25</c:v>
                </c:pt>
                <c:pt idx="581">
                  <c:v>426.25</c:v>
                </c:pt>
                <c:pt idx="582">
                  <c:v>426.25</c:v>
                </c:pt>
                <c:pt idx="583">
                  <c:v>426.25</c:v>
                </c:pt>
                <c:pt idx="584">
                  <c:v>426.25</c:v>
                </c:pt>
                <c:pt idx="585">
                  <c:v>426.25</c:v>
                </c:pt>
                <c:pt idx="586">
                  <c:v>430.25</c:v>
                </c:pt>
                <c:pt idx="587">
                  <c:v>430.25</c:v>
                </c:pt>
                <c:pt idx="588">
                  <c:v>430.25</c:v>
                </c:pt>
                <c:pt idx="589">
                  <c:v>430.25</c:v>
                </c:pt>
                <c:pt idx="590">
                  <c:v>430.25</c:v>
                </c:pt>
                <c:pt idx="591">
                  <c:v>430.25</c:v>
                </c:pt>
                <c:pt idx="592">
                  <c:v>430.25</c:v>
                </c:pt>
                <c:pt idx="593">
                  <c:v>430.25</c:v>
                </c:pt>
                <c:pt idx="594">
                  <c:v>412</c:v>
                </c:pt>
                <c:pt idx="595">
                  <c:v>412</c:v>
                </c:pt>
                <c:pt idx="596">
                  <c:v>412</c:v>
                </c:pt>
                <c:pt idx="597">
                  <c:v>412</c:v>
                </c:pt>
                <c:pt idx="598">
                  <c:v>409.5</c:v>
                </c:pt>
                <c:pt idx="599">
                  <c:v>409.5</c:v>
                </c:pt>
                <c:pt idx="600">
                  <c:v>409.5</c:v>
                </c:pt>
                <c:pt idx="601">
                  <c:v>409.5</c:v>
                </c:pt>
                <c:pt idx="602">
                  <c:v>409.5</c:v>
                </c:pt>
                <c:pt idx="603">
                  <c:v>409.5</c:v>
                </c:pt>
                <c:pt idx="604">
                  <c:v>412</c:v>
                </c:pt>
                <c:pt idx="605">
                  <c:v>412</c:v>
                </c:pt>
                <c:pt idx="606">
                  <c:v>412</c:v>
                </c:pt>
                <c:pt idx="607">
                  <c:v>412</c:v>
                </c:pt>
                <c:pt idx="608">
                  <c:v>412</c:v>
                </c:pt>
                <c:pt idx="609">
                  <c:v>412</c:v>
                </c:pt>
                <c:pt idx="610">
                  <c:v>412</c:v>
                </c:pt>
                <c:pt idx="611">
                  <c:v>412</c:v>
                </c:pt>
                <c:pt idx="612">
                  <c:v>412</c:v>
                </c:pt>
                <c:pt idx="613">
                  <c:v>414.5</c:v>
                </c:pt>
                <c:pt idx="614">
                  <c:v>414.5</c:v>
                </c:pt>
                <c:pt idx="615">
                  <c:v>416.75</c:v>
                </c:pt>
                <c:pt idx="616">
                  <c:v>416.75</c:v>
                </c:pt>
                <c:pt idx="617">
                  <c:v>418.25</c:v>
                </c:pt>
                <c:pt idx="618">
                  <c:v>418.25</c:v>
                </c:pt>
                <c:pt idx="619">
                  <c:v>418.25</c:v>
                </c:pt>
                <c:pt idx="620">
                  <c:v>417.75</c:v>
                </c:pt>
                <c:pt idx="621">
                  <c:v>418.25</c:v>
                </c:pt>
                <c:pt idx="622">
                  <c:v>420.75</c:v>
                </c:pt>
                <c:pt idx="623">
                  <c:v>420.75</c:v>
                </c:pt>
                <c:pt idx="624">
                  <c:v>420.75</c:v>
                </c:pt>
                <c:pt idx="625">
                  <c:v>428.25</c:v>
                </c:pt>
                <c:pt idx="626">
                  <c:v>428.25</c:v>
                </c:pt>
                <c:pt idx="627">
                  <c:v>425.25</c:v>
                </c:pt>
                <c:pt idx="628">
                  <c:v>428.25</c:v>
                </c:pt>
                <c:pt idx="629">
                  <c:v>428.25</c:v>
                </c:pt>
                <c:pt idx="630">
                  <c:v>428.25</c:v>
                </c:pt>
                <c:pt idx="631">
                  <c:v>428.25</c:v>
                </c:pt>
                <c:pt idx="632">
                  <c:v>428.25</c:v>
                </c:pt>
                <c:pt idx="633">
                  <c:v>428.25</c:v>
                </c:pt>
                <c:pt idx="634">
                  <c:v>425.75</c:v>
                </c:pt>
                <c:pt idx="635">
                  <c:v>425.75</c:v>
                </c:pt>
                <c:pt idx="636">
                  <c:v>425.75</c:v>
                </c:pt>
                <c:pt idx="637">
                  <c:v>425.75</c:v>
                </c:pt>
                <c:pt idx="638">
                  <c:v>425.75</c:v>
                </c:pt>
                <c:pt idx="639">
                  <c:v>425.75</c:v>
                </c:pt>
                <c:pt idx="640">
                  <c:v>428.25</c:v>
                </c:pt>
                <c:pt idx="641">
                  <c:v>433.5</c:v>
                </c:pt>
                <c:pt idx="642">
                  <c:v>433.5</c:v>
                </c:pt>
                <c:pt idx="643">
                  <c:v>435.5</c:v>
                </c:pt>
                <c:pt idx="644">
                  <c:v>434.375</c:v>
                </c:pt>
                <c:pt idx="645">
                  <c:v>434.375</c:v>
                </c:pt>
                <c:pt idx="646">
                  <c:v>434.375</c:v>
                </c:pt>
                <c:pt idx="647">
                  <c:v>434.375</c:v>
                </c:pt>
                <c:pt idx="648">
                  <c:v>434.375</c:v>
                </c:pt>
                <c:pt idx="649">
                  <c:v>431.875</c:v>
                </c:pt>
                <c:pt idx="650">
                  <c:v>431.875</c:v>
                </c:pt>
                <c:pt idx="651">
                  <c:v>431.875</c:v>
                </c:pt>
                <c:pt idx="652">
                  <c:v>431.875</c:v>
                </c:pt>
                <c:pt idx="653">
                  <c:v>431.875</c:v>
                </c:pt>
                <c:pt idx="654">
                  <c:v>431.875</c:v>
                </c:pt>
                <c:pt idx="655">
                  <c:v>431.875</c:v>
                </c:pt>
                <c:pt idx="656">
                  <c:v>431.875</c:v>
                </c:pt>
                <c:pt idx="657">
                  <c:v>431.875</c:v>
                </c:pt>
                <c:pt idx="658">
                  <c:v>431.875</c:v>
                </c:pt>
                <c:pt idx="659">
                  <c:v>431.875</c:v>
                </c:pt>
                <c:pt idx="660">
                  <c:v>431.875</c:v>
                </c:pt>
                <c:pt idx="661">
                  <c:v>434.375</c:v>
                </c:pt>
                <c:pt idx="662">
                  <c:v>434.375</c:v>
                </c:pt>
                <c:pt idx="663">
                  <c:v>434.375</c:v>
                </c:pt>
                <c:pt idx="664">
                  <c:v>434.375</c:v>
                </c:pt>
                <c:pt idx="665">
                  <c:v>436.875</c:v>
                </c:pt>
                <c:pt idx="666">
                  <c:v>436.875</c:v>
                </c:pt>
                <c:pt idx="667">
                  <c:v>436.875</c:v>
                </c:pt>
                <c:pt idx="668">
                  <c:v>436.875</c:v>
                </c:pt>
                <c:pt idx="669">
                  <c:v>436.875</c:v>
                </c:pt>
                <c:pt idx="670">
                  <c:v>436.875</c:v>
                </c:pt>
                <c:pt idx="671">
                  <c:v>436.875</c:v>
                </c:pt>
                <c:pt idx="672">
                  <c:v>436.875</c:v>
                </c:pt>
                <c:pt idx="673">
                  <c:v>436.875</c:v>
                </c:pt>
                <c:pt idx="674">
                  <c:v>436.875</c:v>
                </c:pt>
                <c:pt idx="675">
                  <c:v>436.75</c:v>
                </c:pt>
                <c:pt idx="676">
                  <c:v>436.75</c:v>
                </c:pt>
                <c:pt idx="677">
                  <c:v>436.875</c:v>
                </c:pt>
                <c:pt idx="678">
                  <c:v>436.875</c:v>
                </c:pt>
                <c:pt idx="679">
                  <c:v>439.25</c:v>
                </c:pt>
                <c:pt idx="680">
                  <c:v>439.25</c:v>
                </c:pt>
                <c:pt idx="681">
                  <c:v>440.5</c:v>
                </c:pt>
                <c:pt idx="682">
                  <c:v>440.5</c:v>
                </c:pt>
                <c:pt idx="683">
                  <c:v>440.5</c:v>
                </c:pt>
                <c:pt idx="684">
                  <c:v>440.5</c:v>
                </c:pt>
                <c:pt idx="685">
                  <c:v>440.5</c:v>
                </c:pt>
                <c:pt idx="686">
                  <c:v>440.5</c:v>
                </c:pt>
                <c:pt idx="687">
                  <c:v>441</c:v>
                </c:pt>
                <c:pt idx="688">
                  <c:v>443</c:v>
                </c:pt>
                <c:pt idx="689">
                  <c:v>443</c:v>
                </c:pt>
                <c:pt idx="690">
                  <c:v>443</c:v>
                </c:pt>
                <c:pt idx="691">
                  <c:v>443</c:v>
                </c:pt>
                <c:pt idx="692">
                  <c:v>443</c:v>
                </c:pt>
                <c:pt idx="693">
                  <c:v>441.875</c:v>
                </c:pt>
                <c:pt idx="694">
                  <c:v>443</c:v>
                </c:pt>
                <c:pt idx="695">
                  <c:v>440.5</c:v>
                </c:pt>
                <c:pt idx="696">
                  <c:v>440.5</c:v>
                </c:pt>
                <c:pt idx="697">
                  <c:v>440.5</c:v>
                </c:pt>
                <c:pt idx="698">
                  <c:v>440.5</c:v>
                </c:pt>
                <c:pt idx="699">
                  <c:v>440.5</c:v>
                </c:pt>
                <c:pt idx="700">
                  <c:v>440.5</c:v>
                </c:pt>
                <c:pt idx="701">
                  <c:v>440.5</c:v>
                </c:pt>
                <c:pt idx="702">
                  <c:v>440.5</c:v>
                </c:pt>
                <c:pt idx="703">
                  <c:v>440.5</c:v>
                </c:pt>
                <c:pt idx="704">
                  <c:v>440.5</c:v>
                </c:pt>
                <c:pt idx="705">
                  <c:v>440.5</c:v>
                </c:pt>
                <c:pt idx="706">
                  <c:v>440.5</c:v>
                </c:pt>
                <c:pt idx="707">
                  <c:v>440.5</c:v>
                </c:pt>
                <c:pt idx="708">
                  <c:v>437.75</c:v>
                </c:pt>
                <c:pt idx="709">
                  <c:v>437.75</c:v>
                </c:pt>
                <c:pt idx="710">
                  <c:v>437.75</c:v>
                </c:pt>
                <c:pt idx="711">
                  <c:v>437.75</c:v>
                </c:pt>
                <c:pt idx="712">
                  <c:v>437.75</c:v>
                </c:pt>
                <c:pt idx="713">
                  <c:v>437.75</c:v>
                </c:pt>
                <c:pt idx="714">
                  <c:v>437.75</c:v>
                </c:pt>
                <c:pt idx="715">
                  <c:v>436.5</c:v>
                </c:pt>
                <c:pt idx="716">
                  <c:v>436.5</c:v>
                </c:pt>
                <c:pt idx="717">
                  <c:v>436.5</c:v>
                </c:pt>
                <c:pt idx="718">
                  <c:v>436.5</c:v>
                </c:pt>
                <c:pt idx="719">
                  <c:v>436.5</c:v>
                </c:pt>
                <c:pt idx="720">
                  <c:v>436.5</c:v>
                </c:pt>
                <c:pt idx="721">
                  <c:v>436.5</c:v>
                </c:pt>
                <c:pt idx="722">
                  <c:v>434</c:v>
                </c:pt>
                <c:pt idx="723">
                  <c:v>434</c:v>
                </c:pt>
                <c:pt idx="724">
                  <c:v>434</c:v>
                </c:pt>
                <c:pt idx="725">
                  <c:v>434</c:v>
                </c:pt>
                <c:pt idx="726">
                  <c:v>434</c:v>
                </c:pt>
                <c:pt idx="727">
                  <c:v>426.5</c:v>
                </c:pt>
                <c:pt idx="728">
                  <c:v>424</c:v>
                </c:pt>
                <c:pt idx="729">
                  <c:v>424</c:v>
                </c:pt>
                <c:pt idx="730">
                  <c:v>424</c:v>
                </c:pt>
                <c:pt idx="731">
                  <c:v>426.5</c:v>
                </c:pt>
                <c:pt idx="732">
                  <c:v>417.75</c:v>
                </c:pt>
                <c:pt idx="733">
                  <c:v>417.75</c:v>
                </c:pt>
                <c:pt idx="734">
                  <c:v>417.75</c:v>
                </c:pt>
                <c:pt idx="735">
                  <c:v>417.75</c:v>
                </c:pt>
                <c:pt idx="736">
                  <c:v>417.75</c:v>
                </c:pt>
                <c:pt idx="737">
                  <c:v>417.75</c:v>
                </c:pt>
                <c:pt idx="738">
                  <c:v>417.75</c:v>
                </c:pt>
                <c:pt idx="739">
                  <c:v>417.75</c:v>
                </c:pt>
                <c:pt idx="740">
                  <c:v>417.75</c:v>
                </c:pt>
                <c:pt idx="741">
                  <c:v>417.75</c:v>
                </c:pt>
                <c:pt idx="742">
                  <c:v>417.75</c:v>
                </c:pt>
                <c:pt idx="743">
                  <c:v>417.75</c:v>
                </c:pt>
                <c:pt idx="744">
                  <c:v>417.75</c:v>
                </c:pt>
                <c:pt idx="745">
                  <c:v>417.75</c:v>
                </c:pt>
                <c:pt idx="746">
                  <c:v>417.75</c:v>
                </c:pt>
                <c:pt idx="747">
                  <c:v>417.75</c:v>
                </c:pt>
                <c:pt idx="748">
                  <c:v>415</c:v>
                </c:pt>
                <c:pt idx="749">
                  <c:v>415</c:v>
                </c:pt>
                <c:pt idx="750">
                  <c:v>415</c:v>
                </c:pt>
                <c:pt idx="751">
                  <c:v>414.875</c:v>
                </c:pt>
                <c:pt idx="752">
                  <c:v>415</c:v>
                </c:pt>
                <c:pt idx="753">
                  <c:v>415</c:v>
                </c:pt>
                <c:pt idx="754">
                  <c:v>415</c:v>
                </c:pt>
                <c:pt idx="755">
                  <c:v>415</c:v>
                </c:pt>
                <c:pt idx="756">
                  <c:v>415</c:v>
                </c:pt>
                <c:pt idx="757">
                  <c:v>417.5</c:v>
                </c:pt>
                <c:pt idx="758">
                  <c:v>417.5</c:v>
                </c:pt>
                <c:pt idx="759">
                  <c:v>417.5</c:v>
                </c:pt>
                <c:pt idx="760">
                  <c:v>417.5</c:v>
                </c:pt>
                <c:pt idx="761">
                  <c:v>415.875</c:v>
                </c:pt>
                <c:pt idx="762">
                  <c:v>420</c:v>
                </c:pt>
                <c:pt idx="763">
                  <c:v>420</c:v>
                </c:pt>
                <c:pt idx="764">
                  <c:v>420</c:v>
                </c:pt>
                <c:pt idx="765">
                  <c:v>420</c:v>
                </c:pt>
                <c:pt idx="766">
                  <c:v>420</c:v>
                </c:pt>
                <c:pt idx="767">
                  <c:v>430</c:v>
                </c:pt>
                <c:pt idx="768">
                  <c:v>430</c:v>
                </c:pt>
                <c:pt idx="769">
                  <c:v>430</c:v>
                </c:pt>
                <c:pt idx="770">
                  <c:v>430</c:v>
                </c:pt>
                <c:pt idx="771">
                  <c:v>430</c:v>
                </c:pt>
                <c:pt idx="772">
                  <c:v>428.375</c:v>
                </c:pt>
                <c:pt idx="773">
                  <c:v>430</c:v>
                </c:pt>
                <c:pt idx="774">
                  <c:v>432.5</c:v>
                </c:pt>
                <c:pt idx="775">
                  <c:v>432.5</c:v>
                </c:pt>
                <c:pt idx="776">
                  <c:v>432.5</c:v>
                </c:pt>
                <c:pt idx="777">
                  <c:v>437.5</c:v>
                </c:pt>
                <c:pt idx="778">
                  <c:v>437.5</c:v>
                </c:pt>
                <c:pt idx="779">
                  <c:v>445</c:v>
                </c:pt>
                <c:pt idx="780">
                  <c:v>445</c:v>
                </c:pt>
                <c:pt idx="781">
                  <c:v>445</c:v>
                </c:pt>
                <c:pt idx="782">
                  <c:v>438.75</c:v>
                </c:pt>
                <c:pt idx="783">
                  <c:v>445</c:v>
                </c:pt>
                <c:pt idx="784">
                  <c:v>445</c:v>
                </c:pt>
                <c:pt idx="785">
                  <c:v>445</c:v>
                </c:pt>
                <c:pt idx="786">
                  <c:v>437.75</c:v>
                </c:pt>
                <c:pt idx="787">
                  <c:v>437.75</c:v>
                </c:pt>
                <c:pt idx="788">
                  <c:v>437.75</c:v>
                </c:pt>
                <c:pt idx="789">
                  <c:v>437.75</c:v>
                </c:pt>
                <c:pt idx="790">
                  <c:v>437.75</c:v>
                </c:pt>
                <c:pt idx="791">
                  <c:v>437.75</c:v>
                </c:pt>
                <c:pt idx="792">
                  <c:v>445</c:v>
                </c:pt>
                <c:pt idx="793">
                  <c:v>445</c:v>
                </c:pt>
                <c:pt idx="794">
                  <c:v>451.5</c:v>
                </c:pt>
                <c:pt idx="795">
                  <c:v>451.5</c:v>
                </c:pt>
                <c:pt idx="796">
                  <c:v>451.5</c:v>
                </c:pt>
                <c:pt idx="797">
                  <c:v>451.5</c:v>
                </c:pt>
                <c:pt idx="798">
                  <c:v>449</c:v>
                </c:pt>
                <c:pt idx="799">
                  <c:v>449</c:v>
                </c:pt>
                <c:pt idx="800">
                  <c:v>449</c:v>
                </c:pt>
                <c:pt idx="801">
                  <c:v>449</c:v>
                </c:pt>
                <c:pt idx="802">
                  <c:v>449</c:v>
                </c:pt>
                <c:pt idx="803">
                  <c:v>449</c:v>
                </c:pt>
                <c:pt idx="804">
                  <c:v>449</c:v>
                </c:pt>
                <c:pt idx="805">
                  <c:v>449</c:v>
                </c:pt>
                <c:pt idx="806">
                  <c:v>449</c:v>
                </c:pt>
                <c:pt idx="807">
                  <c:v>449</c:v>
                </c:pt>
                <c:pt idx="808">
                  <c:v>451.5</c:v>
                </c:pt>
                <c:pt idx="809">
                  <c:v>451.5</c:v>
                </c:pt>
                <c:pt idx="810">
                  <c:v>451.5</c:v>
                </c:pt>
                <c:pt idx="811">
                  <c:v>451.5</c:v>
                </c:pt>
                <c:pt idx="812">
                  <c:v>451.5</c:v>
                </c:pt>
                <c:pt idx="813">
                  <c:v>451.5</c:v>
                </c:pt>
                <c:pt idx="814">
                  <c:v>451.5</c:v>
                </c:pt>
                <c:pt idx="815">
                  <c:v>452.75</c:v>
                </c:pt>
                <c:pt idx="816">
                  <c:v>452.75</c:v>
                </c:pt>
                <c:pt idx="817">
                  <c:v>452.75</c:v>
                </c:pt>
                <c:pt idx="818">
                  <c:v>461.5</c:v>
                </c:pt>
                <c:pt idx="819">
                  <c:v>461.5</c:v>
                </c:pt>
                <c:pt idx="820">
                  <c:v>461.5</c:v>
                </c:pt>
                <c:pt idx="821">
                  <c:v>461.5</c:v>
                </c:pt>
                <c:pt idx="822">
                  <c:v>461.5</c:v>
                </c:pt>
                <c:pt idx="823">
                  <c:v>464</c:v>
                </c:pt>
                <c:pt idx="824">
                  <c:v>464</c:v>
                </c:pt>
                <c:pt idx="825">
                  <c:v>464</c:v>
                </c:pt>
                <c:pt idx="826">
                  <c:v>464</c:v>
                </c:pt>
                <c:pt idx="827">
                  <c:v>464</c:v>
                </c:pt>
                <c:pt idx="828">
                  <c:v>464</c:v>
                </c:pt>
                <c:pt idx="829">
                  <c:v>466.5</c:v>
                </c:pt>
                <c:pt idx="830">
                  <c:v>466.5</c:v>
                </c:pt>
                <c:pt idx="831">
                  <c:v>466.5</c:v>
                </c:pt>
                <c:pt idx="832">
                  <c:v>466.5</c:v>
                </c:pt>
                <c:pt idx="833">
                  <c:v>466.5</c:v>
                </c:pt>
                <c:pt idx="834">
                  <c:v>466.5</c:v>
                </c:pt>
                <c:pt idx="835">
                  <c:v>466.5</c:v>
                </c:pt>
                <c:pt idx="836">
                  <c:v>466.5</c:v>
                </c:pt>
                <c:pt idx="837">
                  <c:v>466.5</c:v>
                </c:pt>
                <c:pt idx="838">
                  <c:v>466.5</c:v>
                </c:pt>
                <c:pt idx="839">
                  <c:v>466.5</c:v>
                </c:pt>
                <c:pt idx="840">
                  <c:v>466.5</c:v>
                </c:pt>
                <c:pt idx="841">
                  <c:v>466.5</c:v>
                </c:pt>
                <c:pt idx="842">
                  <c:v>466.5</c:v>
                </c:pt>
                <c:pt idx="843">
                  <c:v>466.5</c:v>
                </c:pt>
                <c:pt idx="844">
                  <c:v>471.5</c:v>
                </c:pt>
                <c:pt idx="845">
                  <c:v>471.5</c:v>
                </c:pt>
                <c:pt idx="846">
                  <c:v>471.5</c:v>
                </c:pt>
                <c:pt idx="847">
                  <c:v>471.5</c:v>
                </c:pt>
                <c:pt idx="848">
                  <c:v>471.5</c:v>
                </c:pt>
                <c:pt idx="849">
                  <c:v>471.5</c:v>
                </c:pt>
                <c:pt idx="850">
                  <c:v>471.5</c:v>
                </c:pt>
                <c:pt idx="851">
                  <c:v>471.5</c:v>
                </c:pt>
                <c:pt idx="852">
                  <c:v>471.5</c:v>
                </c:pt>
                <c:pt idx="853">
                  <c:v>471.5</c:v>
                </c:pt>
                <c:pt idx="854">
                  <c:v>464.125</c:v>
                </c:pt>
                <c:pt idx="855">
                  <c:v>464.125</c:v>
                </c:pt>
                <c:pt idx="856">
                  <c:v>471.5</c:v>
                </c:pt>
                <c:pt idx="857">
                  <c:v>471.5</c:v>
                </c:pt>
                <c:pt idx="858">
                  <c:v>471.5</c:v>
                </c:pt>
                <c:pt idx="859">
                  <c:v>464.125</c:v>
                </c:pt>
                <c:pt idx="860">
                  <c:v>471.5</c:v>
                </c:pt>
                <c:pt idx="861">
                  <c:v>471.5</c:v>
                </c:pt>
                <c:pt idx="862">
                  <c:v>477.25</c:v>
                </c:pt>
                <c:pt idx="863">
                  <c:v>477.25</c:v>
                </c:pt>
                <c:pt idx="864">
                  <c:v>482.25</c:v>
                </c:pt>
                <c:pt idx="865">
                  <c:v>480.625</c:v>
                </c:pt>
                <c:pt idx="866">
                  <c:v>480.625</c:v>
                </c:pt>
                <c:pt idx="867">
                  <c:v>482.25</c:v>
                </c:pt>
                <c:pt idx="868">
                  <c:v>482.25</c:v>
                </c:pt>
                <c:pt idx="869">
                  <c:v>479.75</c:v>
                </c:pt>
                <c:pt idx="870">
                  <c:v>478.125</c:v>
                </c:pt>
                <c:pt idx="871">
                  <c:v>479.75</c:v>
                </c:pt>
                <c:pt idx="872">
                  <c:v>479.75</c:v>
                </c:pt>
                <c:pt idx="873">
                  <c:v>479.75</c:v>
                </c:pt>
                <c:pt idx="874">
                  <c:v>475.625</c:v>
                </c:pt>
                <c:pt idx="875">
                  <c:v>477.25</c:v>
                </c:pt>
                <c:pt idx="876">
                  <c:v>477.25</c:v>
                </c:pt>
                <c:pt idx="877">
                  <c:v>477.25</c:v>
                </c:pt>
                <c:pt idx="878">
                  <c:v>469.75</c:v>
                </c:pt>
                <c:pt idx="879">
                  <c:v>469.75</c:v>
                </c:pt>
                <c:pt idx="880">
                  <c:v>470</c:v>
                </c:pt>
                <c:pt idx="881">
                  <c:v>470</c:v>
                </c:pt>
                <c:pt idx="882">
                  <c:v>470</c:v>
                </c:pt>
                <c:pt idx="883">
                  <c:v>471.5</c:v>
                </c:pt>
                <c:pt idx="884">
                  <c:v>470</c:v>
                </c:pt>
                <c:pt idx="885">
                  <c:v>470</c:v>
                </c:pt>
                <c:pt idx="886">
                  <c:v>470.75</c:v>
                </c:pt>
                <c:pt idx="887">
                  <c:v>470.75</c:v>
                </c:pt>
                <c:pt idx="888">
                  <c:v>473.25</c:v>
                </c:pt>
                <c:pt idx="889">
                  <c:v>473.25</c:v>
                </c:pt>
                <c:pt idx="890">
                  <c:v>473.25</c:v>
                </c:pt>
                <c:pt idx="891">
                  <c:v>473.25</c:v>
                </c:pt>
                <c:pt idx="892">
                  <c:v>473.25</c:v>
                </c:pt>
                <c:pt idx="893">
                  <c:v>473.25</c:v>
                </c:pt>
                <c:pt idx="894">
                  <c:v>473.25</c:v>
                </c:pt>
                <c:pt idx="895">
                  <c:v>473.25</c:v>
                </c:pt>
                <c:pt idx="896">
                  <c:v>473.25</c:v>
                </c:pt>
                <c:pt idx="897">
                  <c:v>473.25</c:v>
                </c:pt>
                <c:pt idx="898">
                  <c:v>475.5</c:v>
                </c:pt>
                <c:pt idx="899">
                  <c:v>481.125</c:v>
                </c:pt>
                <c:pt idx="900">
                  <c:v>483.25</c:v>
                </c:pt>
                <c:pt idx="901">
                  <c:v>483.25</c:v>
                </c:pt>
                <c:pt idx="902">
                  <c:v>483.25</c:v>
                </c:pt>
                <c:pt idx="903">
                  <c:v>481.125</c:v>
                </c:pt>
                <c:pt idx="904">
                  <c:v>483.25</c:v>
                </c:pt>
                <c:pt idx="905">
                  <c:v>480.75</c:v>
                </c:pt>
                <c:pt idx="906">
                  <c:v>478</c:v>
                </c:pt>
                <c:pt idx="907">
                  <c:v>478</c:v>
                </c:pt>
                <c:pt idx="908">
                  <c:v>478</c:v>
                </c:pt>
                <c:pt idx="909">
                  <c:v>479.75</c:v>
                </c:pt>
                <c:pt idx="910">
                  <c:v>479.75</c:v>
                </c:pt>
                <c:pt idx="911">
                  <c:v>479.75</c:v>
                </c:pt>
                <c:pt idx="912">
                  <c:v>479.75</c:v>
                </c:pt>
                <c:pt idx="913">
                  <c:v>479.75</c:v>
                </c:pt>
                <c:pt idx="914">
                  <c:v>489.75</c:v>
                </c:pt>
                <c:pt idx="915">
                  <c:v>489.75</c:v>
                </c:pt>
                <c:pt idx="916">
                  <c:v>489.75</c:v>
                </c:pt>
                <c:pt idx="917">
                  <c:v>489.75</c:v>
                </c:pt>
                <c:pt idx="918">
                  <c:v>489.75</c:v>
                </c:pt>
                <c:pt idx="919">
                  <c:v>489.75</c:v>
                </c:pt>
                <c:pt idx="920">
                  <c:v>483</c:v>
                </c:pt>
                <c:pt idx="921">
                  <c:v>489.75</c:v>
                </c:pt>
                <c:pt idx="922">
                  <c:v>489.75</c:v>
                </c:pt>
                <c:pt idx="923">
                  <c:v>489.75</c:v>
                </c:pt>
                <c:pt idx="924">
                  <c:v>489.75</c:v>
                </c:pt>
                <c:pt idx="925">
                  <c:v>489.75</c:v>
                </c:pt>
                <c:pt idx="926">
                  <c:v>494</c:v>
                </c:pt>
                <c:pt idx="927">
                  <c:v>494</c:v>
                </c:pt>
                <c:pt idx="928">
                  <c:v>494</c:v>
                </c:pt>
                <c:pt idx="929">
                  <c:v>494</c:v>
                </c:pt>
                <c:pt idx="930">
                  <c:v>494.25</c:v>
                </c:pt>
                <c:pt idx="931">
                  <c:v>496.5</c:v>
                </c:pt>
                <c:pt idx="932">
                  <c:v>499</c:v>
                </c:pt>
                <c:pt idx="933">
                  <c:v>499</c:v>
                </c:pt>
                <c:pt idx="934">
                  <c:v>499</c:v>
                </c:pt>
                <c:pt idx="935">
                  <c:v>504</c:v>
                </c:pt>
                <c:pt idx="936">
                  <c:v>504</c:v>
                </c:pt>
                <c:pt idx="937">
                  <c:v>504</c:v>
                </c:pt>
                <c:pt idx="938">
                  <c:v>504</c:v>
                </c:pt>
                <c:pt idx="939">
                  <c:v>504</c:v>
                </c:pt>
                <c:pt idx="940">
                  <c:v>504</c:v>
                </c:pt>
                <c:pt idx="941">
                  <c:v>504</c:v>
                </c:pt>
                <c:pt idx="942">
                  <c:v>504</c:v>
                </c:pt>
                <c:pt idx="943">
                  <c:v>504</c:v>
                </c:pt>
                <c:pt idx="944">
                  <c:v>504</c:v>
                </c:pt>
                <c:pt idx="945">
                  <c:v>504</c:v>
                </c:pt>
                <c:pt idx="946">
                  <c:v>504</c:v>
                </c:pt>
                <c:pt idx="947">
                  <c:v>511.25</c:v>
                </c:pt>
                <c:pt idx="948">
                  <c:v>511</c:v>
                </c:pt>
                <c:pt idx="949">
                  <c:v>511.25</c:v>
                </c:pt>
                <c:pt idx="950">
                  <c:v>511.25</c:v>
                </c:pt>
                <c:pt idx="951">
                  <c:v>516.25</c:v>
                </c:pt>
                <c:pt idx="952">
                  <c:v>516.25</c:v>
                </c:pt>
                <c:pt idx="953">
                  <c:v>516.25</c:v>
                </c:pt>
                <c:pt idx="954">
                  <c:v>516.25</c:v>
                </c:pt>
                <c:pt idx="955">
                  <c:v>516.25</c:v>
                </c:pt>
                <c:pt idx="956">
                  <c:v>516.25</c:v>
                </c:pt>
                <c:pt idx="957">
                  <c:v>516.25</c:v>
                </c:pt>
                <c:pt idx="958">
                  <c:v>516.25</c:v>
                </c:pt>
                <c:pt idx="959">
                  <c:v>518.75</c:v>
                </c:pt>
                <c:pt idx="960">
                  <c:v>518.75</c:v>
                </c:pt>
                <c:pt idx="961">
                  <c:v>518.75</c:v>
                </c:pt>
                <c:pt idx="962">
                  <c:v>518.75</c:v>
                </c:pt>
                <c:pt idx="963">
                  <c:v>518.75</c:v>
                </c:pt>
                <c:pt idx="964">
                  <c:v>521.25</c:v>
                </c:pt>
                <c:pt idx="965">
                  <c:v>521.25</c:v>
                </c:pt>
                <c:pt idx="966">
                  <c:v>521.25</c:v>
                </c:pt>
                <c:pt idx="967">
                  <c:v>521.25</c:v>
                </c:pt>
                <c:pt idx="968">
                  <c:v>521.25</c:v>
                </c:pt>
                <c:pt idx="969">
                  <c:v>521.25</c:v>
                </c:pt>
                <c:pt idx="970">
                  <c:v>521.25</c:v>
                </c:pt>
                <c:pt idx="971">
                  <c:v>521.25</c:v>
                </c:pt>
                <c:pt idx="972">
                  <c:v>521.75</c:v>
                </c:pt>
                <c:pt idx="973">
                  <c:v>521.75</c:v>
                </c:pt>
                <c:pt idx="974">
                  <c:v>521.75</c:v>
                </c:pt>
                <c:pt idx="975">
                  <c:v>526.75</c:v>
                </c:pt>
                <c:pt idx="976">
                  <c:v>526.75</c:v>
                </c:pt>
                <c:pt idx="977">
                  <c:v>526.75</c:v>
                </c:pt>
                <c:pt idx="978">
                  <c:v>526.75</c:v>
                </c:pt>
                <c:pt idx="979">
                  <c:v>526.75</c:v>
                </c:pt>
                <c:pt idx="980">
                  <c:v>526.75</c:v>
                </c:pt>
                <c:pt idx="981">
                  <c:v>526.75</c:v>
                </c:pt>
                <c:pt idx="982">
                  <c:v>526.75</c:v>
                </c:pt>
                <c:pt idx="983">
                  <c:v>526.75</c:v>
                </c:pt>
                <c:pt idx="984">
                  <c:v>526.75</c:v>
                </c:pt>
                <c:pt idx="985">
                  <c:v>541.75</c:v>
                </c:pt>
                <c:pt idx="986">
                  <c:v>541.75</c:v>
                </c:pt>
                <c:pt idx="987">
                  <c:v>541.75</c:v>
                </c:pt>
                <c:pt idx="988">
                  <c:v>541.75</c:v>
                </c:pt>
                <c:pt idx="989">
                  <c:v>541.75</c:v>
                </c:pt>
                <c:pt idx="990">
                  <c:v>541.75</c:v>
                </c:pt>
                <c:pt idx="991">
                  <c:v>541.75</c:v>
                </c:pt>
                <c:pt idx="992">
                  <c:v>546</c:v>
                </c:pt>
                <c:pt idx="993">
                  <c:v>546</c:v>
                </c:pt>
                <c:pt idx="994">
                  <c:v>546</c:v>
                </c:pt>
                <c:pt idx="995">
                  <c:v>583.5</c:v>
                </c:pt>
                <c:pt idx="996">
                  <c:v>583.5</c:v>
                </c:pt>
                <c:pt idx="997">
                  <c:v>583.5</c:v>
                </c:pt>
                <c:pt idx="998">
                  <c:v>583.5</c:v>
                </c:pt>
                <c:pt idx="999">
                  <c:v>583.5</c:v>
                </c:pt>
                <c:pt idx="1000">
                  <c:v>586</c:v>
                </c:pt>
                <c:pt idx="1001">
                  <c:v>586</c:v>
                </c:pt>
                <c:pt idx="1002">
                  <c:v>586</c:v>
                </c:pt>
                <c:pt idx="1003">
                  <c:v>586</c:v>
                </c:pt>
                <c:pt idx="1004">
                  <c:v>586</c:v>
                </c:pt>
                <c:pt idx="1005">
                  <c:v>586</c:v>
                </c:pt>
                <c:pt idx="1006">
                  <c:v>586</c:v>
                </c:pt>
                <c:pt idx="1007">
                  <c:v>586</c:v>
                </c:pt>
                <c:pt idx="1008">
                  <c:v>586</c:v>
                </c:pt>
                <c:pt idx="1009">
                  <c:v>586</c:v>
                </c:pt>
                <c:pt idx="1010">
                  <c:v>596</c:v>
                </c:pt>
                <c:pt idx="1011">
                  <c:v>596</c:v>
                </c:pt>
                <c:pt idx="1012">
                  <c:v>595.5</c:v>
                </c:pt>
                <c:pt idx="1013">
                  <c:v>596</c:v>
                </c:pt>
                <c:pt idx="1014">
                  <c:v>596</c:v>
                </c:pt>
                <c:pt idx="1015">
                  <c:v>596</c:v>
                </c:pt>
                <c:pt idx="1016">
                  <c:v>596</c:v>
                </c:pt>
                <c:pt idx="1017">
                  <c:v>623.5</c:v>
                </c:pt>
                <c:pt idx="1018">
                  <c:v>623.5</c:v>
                </c:pt>
                <c:pt idx="1019">
                  <c:v>623.5</c:v>
                </c:pt>
                <c:pt idx="1020">
                  <c:v>649.75</c:v>
                </c:pt>
                <c:pt idx="1021">
                  <c:v>649.75</c:v>
                </c:pt>
                <c:pt idx="1022">
                  <c:v>649.75</c:v>
                </c:pt>
                <c:pt idx="1023">
                  <c:v>649.75</c:v>
                </c:pt>
                <c:pt idx="1024">
                  <c:v>649.75</c:v>
                </c:pt>
                <c:pt idx="1025">
                  <c:v>644.75</c:v>
                </c:pt>
                <c:pt idx="1026">
                  <c:v>644.75</c:v>
                </c:pt>
                <c:pt idx="1027">
                  <c:v>644.75</c:v>
                </c:pt>
                <c:pt idx="1028">
                  <c:v>649.625</c:v>
                </c:pt>
                <c:pt idx="1029">
                  <c:v>644.75</c:v>
                </c:pt>
                <c:pt idx="1030">
                  <c:v>642.25</c:v>
                </c:pt>
                <c:pt idx="1031">
                  <c:v>642.25</c:v>
                </c:pt>
                <c:pt idx="1032">
                  <c:v>642.25</c:v>
                </c:pt>
                <c:pt idx="1033">
                  <c:v>642.25</c:v>
                </c:pt>
                <c:pt idx="1034">
                  <c:v>642.25</c:v>
                </c:pt>
                <c:pt idx="1035">
                  <c:v>642.25</c:v>
                </c:pt>
                <c:pt idx="1036">
                  <c:v>642.25</c:v>
                </c:pt>
                <c:pt idx="1037">
                  <c:v>640</c:v>
                </c:pt>
                <c:pt idx="1038">
                  <c:v>640</c:v>
                </c:pt>
                <c:pt idx="1039">
                  <c:v>645.25</c:v>
                </c:pt>
                <c:pt idx="1040">
                  <c:v>645.25</c:v>
                </c:pt>
                <c:pt idx="1041">
                  <c:v>645.25</c:v>
                </c:pt>
                <c:pt idx="1042">
                  <c:v>635</c:v>
                </c:pt>
                <c:pt idx="1043">
                  <c:v>635</c:v>
                </c:pt>
                <c:pt idx="1044">
                  <c:v>635</c:v>
                </c:pt>
                <c:pt idx="1045">
                  <c:v>642.5</c:v>
                </c:pt>
                <c:pt idx="1046">
                  <c:v>642.5</c:v>
                </c:pt>
                <c:pt idx="1047">
                  <c:v>642.5</c:v>
                </c:pt>
                <c:pt idx="1048">
                  <c:v>642.5</c:v>
                </c:pt>
                <c:pt idx="1049">
                  <c:v>642.5</c:v>
                </c:pt>
                <c:pt idx="1050">
                  <c:v>647.5</c:v>
                </c:pt>
                <c:pt idx="1051">
                  <c:v>647.5</c:v>
                </c:pt>
                <c:pt idx="1052">
                  <c:v>647.5</c:v>
                </c:pt>
                <c:pt idx="1053">
                  <c:v>647.5</c:v>
                </c:pt>
                <c:pt idx="1054">
                  <c:v>647.5</c:v>
                </c:pt>
                <c:pt idx="1055">
                  <c:v>647.5</c:v>
                </c:pt>
                <c:pt idx="1056">
                  <c:v>652.5</c:v>
                </c:pt>
                <c:pt idx="1057">
                  <c:v>651.5</c:v>
                </c:pt>
                <c:pt idx="1058">
                  <c:v>651.5</c:v>
                </c:pt>
                <c:pt idx="1059">
                  <c:v>651.5</c:v>
                </c:pt>
                <c:pt idx="1060">
                  <c:v>651.5</c:v>
                </c:pt>
                <c:pt idx="1061">
                  <c:v>651.5</c:v>
                </c:pt>
                <c:pt idx="1062">
                  <c:v>651.5</c:v>
                </c:pt>
                <c:pt idx="1063">
                  <c:v>651.5</c:v>
                </c:pt>
                <c:pt idx="1064">
                  <c:v>651.5</c:v>
                </c:pt>
                <c:pt idx="1065">
                  <c:v>651.5</c:v>
                </c:pt>
                <c:pt idx="1066">
                  <c:v>651.5</c:v>
                </c:pt>
                <c:pt idx="1067">
                  <c:v>651.5</c:v>
                </c:pt>
                <c:pt idx="1068">
                  <c:v>651.5</c:v>
                </c:pt>
                <c:pt idx="1069">
                  <c:v>651.5</c:v>
                </c:pt>
                <c:pt idx="1070">
                  <c:v>651.5</c:v>
                </c:pt>
                <c:pt idx="1071">
                  <c:v>656.5</c:v>
                </c:pt>
                <c:pt idx="1072">
                  <c:v>656.5</c:v>
                </c:pt>
                <c:pt idx="1073">
                  <c:v>656.5</c:v>
                </c:pt>
                <c:pt idx="1074">
                  <c:v>656.5</c:v>
                </c:pt>
                <c:pt idx="1075">
                  <c:v>656.5</c:v>
                </c:pt>
                <c:pt idx="1076">
                  <c:v>654</c:v>
                </c:pt>
                <c:pt idx="1077">
                  <c:v>654</c:v>
                </c:pt>
                <c:pt idx="1078">
                  <c:v>654</c:v>
                </c:pt>
                <c:pt idx="1079">
                  <c:v>654</c:v>
                </c:pt>
                <c:pt idx="1080">
                  <c:v>654</c:v>
                </c:pt>
                <c:pt idx="1081">
                  <c:v>656.5</c:v>
                </c:pt>
                <c:pt idx="1082">
                  <c:v>656.5</c:v>
                </c:pt>
                <c:pt idx="1083">
                  <c:v>665.75</c:v>
                </c:pt>
                <c:pt idx="1084">
                  <c:v>665.75</c:v>
                </c:pt>
                <c:pt idx="1085">
                  <c:v>665.75</c:v>
                </c:pt>
                <c:pt idx="1086">
                  <c:v>665.75</c:v>
                </c:pt>
                <c:pt idx="1087">
                  <c:v>663.25</c:v>
                </c:pt>
                <c:pt idx="1088">
                  <c:v>663.25</c:v>
                </c:pt>
                <c:pt idx="1089">
                  <c:v>663.25</c:v>
                </c:pt>
                <c:pt idx="1090">
                  <c:v>663.25</c:v>
                </c:pt>
                <c:pt idx="1091">
                  <c:v>663.25</c:v>
                </c:pt>
                <c:pt idx="1092">
                  <c:v>665.75</c:v>
                </c:pt>
                <c:pt idx="1093">
                  <c:v>665.75</c:v>
                </c:pt>
                <c:pt idx="1094">
                  <c:v>665.75</c:v>
                </c:pt>
                <c:pt idx="1095">
                  <c:v>665.75</c:v>
                </c:pt>
                <c:pt idx="1096">
                  <c:v>660.75</c:v>
                </c:pt>
                <c:pt idx="1097">
                  <c:v>660.75</c:v>
                </c:pt>
                <c:pt idx="1098">
                  <c:v>660.75</c:v>
                </c:pt>
                <c:pt idx="1100">
                  <c:v>660.75</c:v>
                </c:pt>
                <c:pt idx="1101">
                  <c:v>660.75</c:v>
                </c:pt>
                <c:pt idx="1102">
                  <c:v>660.75</c:v>
                </c:pt>
                <c:pt idx="1103">
                  <c:v>661.25</c:v>
                </c:pt>
                <c:pt idx="1104">
                  <c:v>661.25</c:v>
                </c:pt>
                <c:pt idx="1105">
                  <c:v>661.25</c:v>
                </c:pt>
                <c:pt idx="1106">
                  <c:v>661.25</c:v>
                </c:pt>
                <c:pt idx="1107">
                  <c:v>661.25</c:v>
                </c:pt>
                <c:pt idx="1108">
                  <c:v>661.25</c:v>
                </c:pt>
                <c:pt idx="1109">
                  <c:v>661.25</c:v>
                </c:pt>
                <c:pt idx="1110">
                  <c:v>661.25</c:v>
                </c:pt>
                <c:pt idx="1111">
                  <c:v>661.25</c:v>
                </c:pt>
                <c:pt idx="1112">
                  <c:v>661.25</c:v>
                </c:pt>
                <c:pt idx="1113">
                  <c:v>661.25</c:v>
                </c:pt>
                <c:pt idx="1114">
                  <c:v>661.25</c:v>
                </c:pt>
                <c:pt idx="1115">
                  <c:v>661.25</c:v>
                </c:pt>
                <c:pt idx="1116">
                  <c:v>660.25</c:v>
                </c:pt>
                <c:pt idx="1117">
                  <c:v>660.25</c:v>
                </c:pt>
                <c:pt idx="1118">
                  <c:v>660.25</c:v>
                </c:pt>
                <c:pt idx="1119">
                  <c:v>660.25</c:v>
                </c:pt>
                <c:pt idx="1120">
                  <c:v>660.25</c:v>
                </c:pt>
                <c:pt idx="1121">
                  <c:v>654.25</c:v>
                </c:pt>
                <c:pt idx="1122">
                  <c:v>654.25</c:v>
                </c:pt>
                <c:pt idx="1123">
                  <c:v>652.75</c:v>
                </c:pt>
                <c:pt idx="1124">
                  <c:v>652.75</c:v>
                </c:pt>
                <c:pt idx="1125">
                  <c:v>652.75</c:v>
                </c:pt>
                <c:pt idx="1126">
                  <c:v>651.75</c:v>
                </c:pt>
                <c:pt idx="1127">
                  <c:v>651.75</c:v>
                </c:pt>
                <c:pt idx="1128">
                  <c:v>651.75</c:v>
                </c:pt>
                <c:pt idx="1130">
                  <c:v>651.75</c:v>
                </c:pt>
                <c:pt idx="1131">
                  <c:v>652.25</c:v>
                </c:pt>
                <c:pt idx="1132">
                  <c:v>652.25</c:v>
                </c:pt>
                <c:pt idx="1133">
                  <c:v>652.25</c:v>
                </c:pt>
                <c:pt idx="1134">
                  <c:v>652.25</c:v>
                </c:pt>
                <c:pt idx="1135">
                  <c:v>652.25</c:v>
                </c:pt>
                <c:pt idx="1136">
                  <c:v>652.25</c:v>
                </c:pt>
                <c:pt idx="1137">
                  <c:v>647.25</c:v>
                </c:pt>
                <c:pt idx="1138">
                  <c:v>647.25</c:v>
                </c:pt>
                <c:pt idx="1139">
                  <c:v>647.25</c:v>
                </c:pt>
                <c:pt idx="1140">
                  <c:v>647.25</c:v>
                </c:pt>
                <c:pt idx="1141">
                  <c:v>647.25</c:v>
                </c:pt>
                <c:pt idx="1142">
                  <c:v>633.25</c:v>
                </c:pt>
                <c:pt idx="1143">
                  <c:v>633.25</c:v>
                </c:pt>
                <c:pt idx="1144">
                  <c:v>633.25</c:v>
                </c:pt>
                <c:pt idx="1145">
                  <c:v>633.25</c:v>
                </c:pt>
                <c:pt idx="1146">
                  <c:v>633.25</c:v>
                </c:pt>
                <c:pt idx="1147">
                  <c:v>633.25</c:v>
                </c:pt>
                <c:pt idx="1148">
                  <c:v>633.25</c:v>
                </c:pt>
                <c:pt idx="1149">
                  <c:v>625.25</c:v>
                </c:pt>
                <c:pt idx="1150">
                  <c:v>625.25</c:v>
                </c:pt>
                <c:pt idx="1151">
                  <c:v>621.5</c:v>
                </c:pt>
                <c:pt idx="1152">
                  <c:v>613.5</c:v>
                </c:pt>
                <c:pt idx="1153">
                  <c:v>613.5</c:v>
                </c:pt>
                <c:pt idx="1154">
                  <c:v>613.5</c:v>
                </c:pt>
                <c:pt idx="1155">
                  <c:v>613.5</c:v>
                </c:pt>
                <c:pt idx="1156">
                  <c:v>613.5</c:v>
                </c:pt>
                <c:pt idx="1157">
                  <c:v>613.5</c:v>
                </c:pt>
                <c:pt idx="1158">
                  <c:v>613.5</c:v>
                </c:pt>
                <c:pt idx="1159">
                  <c:v>619.5</c:v>
                </c:pt>
                <c:pt idx="1160">
                  <c:v>619.5</c:v>
                </c:pt>
                <c:pt idx="1161">
                  <c:v>619.5</c:v>
                </c:pt>
                <c:pt idx="1162">
                  <c:v>619.5</c:v>
                </c:pt>
                <c:pt idx="1163">
                  <c:v>619.5</c:v>
                </c:pt>
                <c:pt idx="1164">
                  <c:v>612.5</c:v>
                </c:pt>
                <c:pt idx="1165">
                  <c:v>612.5</c:v>
                </c:pt>
                <c:pt idx="1166">
                  <c:v>612.5</c:v>
                </c:pt>
                <c:pt idx="1167">
                  <c:v>612.5</c:v>
                </c:pt>
                <c:pt idx="1168">
                  <c:v>612.5</c:v>
                </c:pt>
                <c:pt idx="1169">
                  <c:v>611</c:v>
                </c:pt>
                <c:pt idx="1170">
                  <c:v>611</c:v>
                </c:pt>
                <c:pt idx="1171">
                  <c:v>611</c:v>
                </c:pt>
                <c:pt idx="1172">
                  <c:v>611</c:v>
                </c:pt>
                <c:pt idx="1173">
                  <c:v>611</c:v>
                </c:pt>
                <c:pt idx="1174">
                  <c:v>609.5</c:v>
                </c:pt>
                <c:pt idx="1175">
                  <c:v>601.5</c:v>
                </c:pt>
                <c:pt idx="1176">
                  <c:v>601.5</c:v>
                </c:pt>
                <c:pt idx="1177">
                  <c:v>601.5</c:v>
                </c:pt>
                <c:pt idx="1178">
                  <c:v>601.5</c:v>
                </c:pt>
                <c:pt idx="1179">
                  <c:v>601.5</c:v>
                </c:pt>
                <c:pt idx="1180">
                  <c:v>601.5</c:v>
                </c:pt>
                <c:pt idx="1181">
                  <c:v>601.5</c:v>
                </c:pt>
                <c:pt idx="1182">
                  <c:v>601.5</c:v>
                </c:pt>
                <c:pt idx="1183">
                  <c:v>601.5</c:v>
                </c:pt>
                <c:pt idx="1184">
                  <c:v>602.5</c:v>
                </c:pt>
                <c:pt idx="1185">
                  <c:v>602.5</c:v>
                </c:pt>
                <c:pt idx="1186">
                  <c:v>602.5</c:v>
                </c:pt>
                <c:pt idx="1187">
                  <c:v>602.5</c:v>
                </c:pt>
                <c:pt idx="1188">
                  <c:v>603</c:v>
                </c:pt>
                <c:pt idx="1189">
                  <c:v>603</c:v>
                </c:pt>
                <c:pt idx="1190">
                  <c:v>603</c:v>
                </c:pt>
                <c:pt idx="1191">
                  <c:v>602.5</c:v>
                </c:pt>
                <c:pt idx="1192">
                  <c:v>602.5</c:v>
                </c:pt>
                <c:pt idx="1193">
                  <c:v>602.5</c:v>
                </c:pt>
                <c:pt idx="1194">
                  <c:v>605.5</c:v>
                </c:pt>
                <c:pt idx="1195">
                  <c:v>605.5</c:v>
                </c:pt>
                <c:pt idx="1196">
                  <c:v>605.5</c:v>
                </c:pt>
                <c:pt idx="1197">
                  <c:v>605.5</c:v>
                </c:pt>
                <c:pt idx="1198">
                  <c:v>605.5</c:v>
                </c:pt>
                <c:pt idx="1199">
                  <c:v>607</c:v>
                </c:pt>
                <c:pt idx="1200">
                  <c:v>607</c:v>
                </c:pt>
                <c:pt idx="1201">
                  <c:v>607</c:v>
                </c:pt>
                <c:pt idx="1202">
                  <c:v>607</c:v>
                </c:pt>
                <c:pt idx="1203">
                  <c:v>607</c:v>
                </c:pt>
                <c:pt idx="1204">
                  <c:v>607</c:v>
                </c:pt>
                <c:pt idx="1205">
                  <c:v>602</c:v>
                </c:pt>
                <c:pt idx="1206">
                  <c:v>602</c:v>
                </c:pt>
                <c:pt idx="1207">
                  <c:v>602</c:v>
                </c:pt>
                <c:pt idx="1208">
                  <c:v>602</c:v>
                </c:pt>
                <c:pt idx="1209">
                  <c:v>602</c:v>
                </c:pt>
                <c:pt idx="1210">
                  <c:v>597</c:v>
                </c:pt>
                <c:pt idx="1211">
                  <c:v>597</c:v>
                </c:pt>
                <c:pt idx="1212">
                  <c:v>597</c:v>
                </c:pt>
                <c:pt idx="1213">
                  <c:v>597</c:v>
                </c:pt>
                <c:pt idx="1214">
                  <c:v>597</c:v>
                </c:pt>
                <c:pt idx="1215">
                  <c:v>594.5</c:v>
                </c:pt>
                <c:pt idx="1216">
                  <c:v>594.5</c:v>
                </c:pt>
                <c:pt idx="1217">
                  <c:v>594.5</c:v>
                </c:pt>
                <c:pt idx="1218">
                  <c:v>594.5</c:v>
                </c:pt>
                <c:pt idx="1219">
                  <c:v>594.5</c:v>
                </c:pt>
                <c:pt idx="1220">
                  <c:v>594.5</c:v>
                </c:pt>
                <c:pt idx="1221">
                  <c:v>594.5</c:v>
                </c:pt>
                <c:pt idx="1222">
                  <c:v>594.5</c:v>
                </c:pt>
                <c:pt idx="1223">
                  <c:v>594.5</c:v>
                </c:pt>
                <c:pt idx="1224">
                  <c:v>592.5</c:v>
                </c:pt>
                <c:pt idx="1225">
                  <c:v>592.5</c:v>
                </c:pt>
                <c:pt idx="1226">
                  <c:v>592.5</c:v>
                </c:pt>
                <c:pt idx="1227">
                  <c:v>592.5</c:v>
                </c:pt>
                <c:pt idx="1228">
                  <c:v>592.5</c:v>
                </c:pt>
                <c:pt idx="1229">
                  <c:v>591.5</c:v>
                </c:pt>
                <c:pt idx="1230">
                  <c:v>591.5</c:v>
                </c:pt>
                <c:pt idx="1231">
                  <c:v>591.5</c:v>
                </c:pt>
                <c:pt idx="1232">
                  <c:v>591.5</c:v>
                </c:pt>
                <c:pt idx="1233">
                  <c:v>591.5</c:v>
                </c:pt>
                <c:pt idx="1234">
                  <c:v>591.5</c:v>
                </c:pt>
                <c:pt idx="1235">
                  <c:v>591.5</c:v>
                </c:pt>
                <c:pt idx="1236">
                  <c:v>591.5</c:v>
                </c:pt>
                <c:pt idx="1237">
                  <c:v>591.5</c:v>
                </c:pt>
                <c:pt idx="1238">
                  <c:v>591.5</c:v>
                </c:pt>
                <c:pt idx="1239">
                  <c:v>583</c:v>
                </c:pt>
                <c:pt idx="1240">
                  <c:v>583</c:v>
                </c:pt>
                <c:pt idx="1241">
                  <c:v>583</c:v>
                </c:pt>
                <c:pt idx="1242">
                  <c:v>583</c:v>
                </c:pt>
                <c:pt idx="1243">
                  <c:v>583</c:v>
                </c:pt>
                <c:pt idx="1244">
                  <c:v>580.5</c:v>
                </c:pt>
                <c:pt idx="1245">
                  <c:v>580.5</c:v>
                </c:pt>
                <c:pt idx="1246">
                  <c:v>580.5</c:v>
                </c:pt>
                <c:pt idx="1247">
                  <c:v>580.5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91-4BEB-B0A7-2E0B665B9B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 LG 25% FOB</c:v>
                </c:pt>
              </c:strCache>
            </c:strRef>
          </c:tx>
          <c:spPr>
            <a:ln w="50800" cap="rnd">
              <a:solidFill>
                <a:srgbClr val="42A82A"/>
              </a:solidFill>
              <a:round/>
            </a:ln>
            <a:effectLst/>
          </c:spPr>
          <c:marker>
            <c:symbol val="none"/>
          </c:marker>
          <c:cat>
            <c:numRef>
              <c:f>Sheet1!$A$2691:$A$3938</c:f>
              <c:numCache>
                <c:formatCode>m/d/yyyy</c:formatCode>
                <c:ptCount val="124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43836</c:v>
                </c:pt>
                <c:pt idx="5">
                  <c:v>43837</c:v>
                </c:pt>
                <c:pt idx="6">
                  <c:v>43838</c:v>
                </c:pt>
                <c:pt idx="7">
                  <c:v>43839</c:v>
                </c:pt>
                <c:pt idx="8">
                  <c:v>43840</c:v>
                </c:pt>
                <c:pt idx="9">
                  <c:v>43843</c:v>
                </c:pt>
                <c:pt idx="10">
                  <c:v>43844</c:v>
                </c:pt>
                <c:pt idx="11">
                  <c:v>43845</c:v>
                </c:pt>
                <c:pt idx="12">
                  <c:v>43846</c:v>
                </c:pt>
                <c:pt idx="13">
                  <c:v>43847</c:v>
                </c:pt>
                <c:pt idx="14">
                  <c:v>43850</c:v>
                </c:pt>
                <c:pt idx="15">
                  <c:v>43851</c:v>
                </c:pt>
                <c:pt idx="16">
                  <c:v>43852</c:v>
                </c:pt>
                <c:pt idx="17">
                  <c:v>43853</c:v>
                </c:pt>
                <c:pt idx="18">
                  <c:v>43854</c:v>
                </c:pt>
                <c:pt idx="19">
                  <c:v>43857</c:v>
                </c:pt>
                <c:pt idx="20">
                  <c:v>43858</c:v>
                </c:pt>
                <c:pt idx="21">
                  <c:v>43859</c:v>
                </c:pt>
                <c:pt idx="22">
                  <c:v>43860</c:v>
                </c:pt>
                <c:pt idx="23">
                  <c:v>43861</c:v>
                </c:pt>
                <c:pt idx="24">
                  <c:v>43864</c:v>
                </c:pt>
                <c:pt idx="25">
                  <c:v>43865</c:v>
                </c:pt>
                <c:pt idx="26">
                  <c:v>43866</c:v>
                </c:pt>
                <c:pt idx="27">
                  <c:v>43867</c:v>
                </c:pt>
                <c:pt idx="28">
                  <c:v>43868</c:v>
                </c:pt>
                <c:pt idx="29">
                  <c:v>43871</c:v>
                </c:pt>
                <c:pt idx="30">
                  <c:v>43872</c:v>
                </c:pt>
                <c:pt idx="31">
                  <c:v>43873</c:v>
                </c:pt>
                <c:pt idx="32">
                  <c:v>43874</c:v>
                </c:pt>
                <c:pt idx="33">
                  <c:v>43875</c:v>
                </c:pt>
                <c:pt idx="34">
                  <c:v>43876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43885</c:v>
                </c:pt>
                <c:pt idx="42">
                  <c:v>43886</c:v>
                </c:pt>
                <c:pt idx="43">
                  <c:v>43887</c:v>
                </c:pt>
                <c:pt idx="44">
                  <c:v>43888</c:v>
                </c:pt>
                <c:pt idx="45">
                  <c:v>43889</c:v>
                </c:pt>
                <c:pt idx="46">
                  <c:v>43890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43899</c:v>
                </c:pt>
                <c:pt idx="54">
                  <c:v>43900</c:v>
                </c:pt>
                <c:pt idx="55">
                  <c:v>43901</c:v>
                </c:pt>
                <c:pt idx="56">
                  <c:v>43902</c:v>
                </c:pt>
                <c:pt idx="57">
                  <c:v>43903</c:v>
                </c:pt>
                <c:pt idx="58">
                  <c:v>43904</c:v>
                </c:pt>
                <c:pt idx="59">
                  <c:v>43906</c:v>
                </c:pt>
                <c:pt idx="60">
                  <c:v>43907</c:v>
                </c:pt>
                <c:pt idx="61">
                  <c:v>43908</c:v>
                </c:pt>
                <c:pt idx="62">
                  <c:v>43909</c:v>
                </c:pt>
                <c:pt idx="63">
                  <c:v>43910</c:v>
                </c:pt>
                <c:pt idx="64">
                  <c:v>43911</c:v>
                </c:pt>
                <c:pt idx="65">
                  <c:v>43913</c:v>
                </c:pt>
                <c:pt idx="66">
                  <c:v>43914</c:v>
                </c:pt>
                <c:pt idx="67">
                  <c:v>43915</c:v>
                </c:pt>
                <c:pt idx="68">
                  <c:v>43916</c:v>
                </c:pt>
                <c:pt idx="69">
                  <c:v>43917</c:v>
                </c:pt>
                <c:pt idx="70">
                  <c:v>43918</c:v>
                </c:pt>
                <c:pt idx="71">
                  <c:v>43920</c:v>
                </c:pt>
                <c:pt idx="72">
                  <c:v>43921</c:v>
                </c:pt>
                <c:pt idx="73">
                  <c:v>43922</c:v>
                </c:pt>
                <c:pt idx="74">
                  <c:v>43923</c:v>
                </c:pt>
                <c:pt idx="75">
                  <c:v>43924</c:v>
                </c:pt>
                <c:pt idx="76">
                  <c:v>43925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43941</c:v>
                </c:pt>
                <c:pt idx="89">
                  <c:v>43942</c:v>
                </c:pt>
                <c:pt idx="90">
                  <c:v>43943</c:v>
                </c:pt>
                <c:pt idx="91">
                  <c:v>43944</c:v>
                </c:pt>
                <c:pt idx="92">
                  <c:v>43945</c:v>
                </c:pt>
                <c:pt idx="93">
                  <c:v>43946</c:v>
                </c:pt>
                <c:pt idx="94">
                  <c:v>43948</c:v>
                </c:pt>
                <c:pt idx="95">
                  <c:v>43949</c:v>
                </c:pt>
                <c:pt idx="96">
                  <c:v>43950</c:v>
                </c:pt>
                <c:pt idx="97">
                  <c:v>43951</c:v>
                </c:pt>
                <c:pt idx="98">
                  <c:v>43952</c:v>
                </c:pt>
                <c:pt idx="99">
                  <c:v>43953</c:v>
                </c:pt>
                <c:pt idx="100">
                  <c:v>43955</c:v>
                </c:pt>
                <c:pt idx="101">
                  <c:v>43956</c:v>
                </c:pt>
                <c:pt idx="102">
                  <c:v>43957</c:v>
                </c:pt>
                <c:pt idx="103">
                  <c:v>43958</c:v>
                </c:pt>
                <c:pt idx="104">
                  <c:v>43959</c:v>
                </c:pt>
                <c:pt idx="105">
                  <c:v>43960</c:v>
                </c:pt>
                <c:pt idx="106">
                  <c:v>43962</c:v>
                </c:pt>
                <c:pt idx="107">
                  <c:v>43963</c:v>
                </c:pt>
                <c:pt idx="108">
                  <c:v>43964</c:v>
                </c:pt>
                <c:pt idx="109">
                  <c:v>43965</c:v>
                </c:pt>
                <c:pt idx="110">
                  <c:v>43966</c:v>
                </c:pt>
                <c:pt idx="111">
                  <c:v>43967</c:v>
                </c:pt>
                <c:pt idx="112">
                  <c:v>43969</c:v>
                </c:pt>
                <c:pt idx="113">
                  <c:v>43970</c:v>
                </c:pt>
                <c:pt idx="114">
                  <c:v>43971</c:v>
                </c:pt>
                <c:pt idx="115">
                  <c:v>43972</c:v>
                </c:pt>
                <c:pt idx="116">
                  <c:v>43973</c:v>
                </c:pt>
                <c:pt idx="117">
                  <c:v>43974</c:v>
                </c:pt>
                <c:pt idx="118">
                  <c:v>43976</c:v>
                </c:pt>
                <c:pt idx="119">
                  <c:v>43977</c:v>
                </c:pt>
                <c:pt idx="120">
                  <c:v>43978</c:v>
                </c:pt>
                <c:pt idx="121">
                  <c:v>43979</c:v>
                </c:pt>
                <c:pt idx="122">
                  <c:v>43980</c:v>
                </c:pt>
                <c:pt idx="123">
                  <c:v>43981</c:v>
                </c:pt>
                <c:pt idx="124">
                  <c:v>43983</c:v>
                </c:pt>
                <c:pt idx="125">
                  <c:v>43984</c:v>
                </c:pt>
                <c:pt idx="126">
                  <c:v>43985</c:v>
                </c:pt>
                <c:pt idx="127">
                  <c:v>43986</c:v>
                </c:pt>
                <c:pt idx="128">
                  <c:v>43987</c:v>
                </c:pt>
                <c:pt idx="129">
                  <c:v>43988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43997</c:v>
                </c:pt>
                <c:pt idx="137">
                  <c:v>43998</c:v>
                </c:pt>
                <c:pt idx="138">
                  <c:v>43999</c:v>
                </c:pt>
                <c:pt idx="139">
                  <c:v>44000</c:v>
                </c:pt>
                <c:pt idx="140">
                  <c:v>44001</c:v>
                </c:pt>
                <c:pt idx="141">
                  <c:v>44002</c:v>
                </c:pt>
                <c:pt idx="142">
                  <c:v>44004</c:v>
                </c:pt>
                <c:pt idx="143">
                  <c:v>44005</c:v>
                </c:pt>
                <c:pt idx="144">
                  <c:v>44006</c:v>
                </c:pt>
                <c:pt idx="145">
                  <c:v>44007</c:v>
                </c:pt>
                <c:pt idx="146">
                  <c:v>44008</c:v>
                </c:pt>
                <c:pt idx="147">
                  <c:v>44009</c:v>
                </c:pt>
                <c:pt idx="148">
                  <c:v>44011</c:v>
                </c:pt>
                <c:pt idx="149">
                  <c:v>44012</c:v>
                </c:pt>
                <c:pt idx="150">
                  <c:v>44013</c:v>
                </c:pt>
                <c:pt idx="151">
                  <c:v>44014</c:v>
                </c:pt>
                <c:pt idx="152">
                  <c:v>44015</c:v>
                </c:pt>
                <c:pt idx="153">
                  <c:v>44016</c:v>
                </c:pt>
                <c:pt idx="154">
                  <c:v>44018</c:v>
                </c:pt>
                <c:pt idx="155">
                  <c:v>44019</c:v>
                </c:pt>
                <c:pt idx="156">
                  <c:v>44020</c:v>
                </c:pt>
                <c:pt idx="157">
                  <c:v>44021</c:v>
                </c:pt>
                <c:pt idx="158">
                  <c:v>44022</c:v>
                </c:pt>
                <c:pt idx="159">
                  <c:v>44025</c:v>
                </c:pt>
                <c:pt idx="160">
                  <c:v>44026</c:v>
                </c:pt>
                <c:pt idx="161">
                  <c:v>44027</c:v>
                </c:pt>
                <c:pt idx="162">
                  <c:v>44028</c:v>
                </c:pt>
                <c:pt idx="163">
                  <c:v>44029</c:v>
                </c:pt>
                <c:pt idx="164">
                  <c:v>44032</c:v>
                </c:pt>
                <c:pt idx="165">
                  <c:v>44033</c:v>
                </c:pt>
                <c:pt idx="166">
                  <c:v>44034</c:v>
                </c:pt>
                <c:pt idx="167">
                  <c:v>44035</c:v>
                </c:pt>
                <c:pt idx="168">
                  <c:v>44036</c:v>
                </c:pt>
                <c:pt idx="169">
                  <c:v>44039</c:v>
                </c:pt>
                <c:pt idx="170">
                  <c:v>44040</c:v>
                </c:pt>
                <c:pt idx="171">
                  <c:v>44041</c:v>
                </c:pt>
                <c:pt idx="172">
                  <c:v>44042</c:v>
                </c:pt>
                <c:pt idx="173">
                  <c:v>44043</c:v>
                </c:pt>
                <c:pt idx="174">
                  <c:v>44044</c:v>
                </c:pt>
                <c:pt idx="175">
                  <c:v>44046</c:v>
                </c:pt>
                <c:pt idx="176">
                  <c:v>44047</c:v>
                </c:pt>
                <c:pt idx="177">
                  <c:v>44048</c:v>
                </c:pt>
                <c:pt idx="178">
                  <c:v>44049</c:v>
                </c:pt>
                <c:pt idx="179">
                  <c:v>44050</c:v>
                </c:pt>
                <c:pt idx="180">
                  <c:v>44051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44058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44074</c:v>
                </c:pt>
                <c:pt idx="200">
                  <c:v>44075</c:v>
                </c:pt>
                <c:pt idx="201">
                  <c:v>44076</c:v>
                </c:pt>
                <c:pt idx="202">
                  <c:v>44077</c:v>
                </c:pt>
                <c:pt idx="203">
                  <c:v>44078</c:v>
                </c:pt>
                <c:pt idx="204">
                  <c:v>44079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44088</c:v>
                </c:pt>
                <c:pt idx="212">
                  <c:v>44089</c:v>
                </c:pt>
                <c:pt idx="213">
                  <c:v>44090</c:v>
                </c:pt>
                <c:pt idx="214">
                  <c:v>44091</c:v>
                </c:pt>
                <c:pt idx="215">
                  <c:v>44092</c:v>
                </c:pt>
                <c:pt idx="216">
                  <c:v>44093</c:v>
                </c:pt>
                <c:pt idx="217">
                  <c:v>44095</c:v>
                </c:pt>
                <c:pt idx="218">
                  <c:v>44096</c:v>
                </c:pt>
                <c:pt idx="219">
                  <c:v>44097</c:v>
                </c:pt>
                <c:pt idx="220">
                  <c:v>44098</c:v>
                </c:pt>
                <c:pt idx="221">
                  <c:v>44099</c:v>
                </c:pt>
                <c:pt idx="222">
                  <c:v>44100</c:v>
                </c:pt>
                <c:pt idx="223">
                  <c:v>44102</c:v>
                </c:pt>
                <c:pt idx="224">
                  <c:v>44103</c:v>
                </c:pt>
                <c:pt idx="225">
                  <c:v>44104</c:v>
                </c:pt>
                <c:pt idx="226">
                  <c:v>44105</c:v>
                </c:pt>
                <c:pt idx="227">
                  <c:v>44106</c:v>
                </c:pt>
                <c:pt idx="228">
                  <c:v>44107</c:v>
                </c:pt>
                <c:pt idx="229">
                  <c:v>44109</c:v>
                </c:pt>
                <c:pt idx="230">
                  <c:v>44110</c:v>
                </c:pt>
                <c:pt idx="231">
                  <c:v>44111</c:v>
                </c:pt>
                <c:pt idx="232">
                  <c:v>44112</c:v>
                </c:pt>
                <c:pt idx="233">
                  <c:v>44113</c:v>
                </c:pt>
                <c:pt idx="234">
                  <c:v>44114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44130</c:v>
                </c:pt>
                <c:pt idx="248">
                  <c:v>44131</c:v>
                </c:pt>
                <c:pt idx="249">
                  <c:v>44132</c:v>
                </c:pt>
                <c:pt idx="250">
                  <c:v>44133</c:v>
                </c:pt>
                <c:pt idx="251">
                  <c:v>44134</c:v>
                </c:pt>
                <c:pt idx="252">
                  <c:v>44135</c:v>
                </c:pt>
                <c:pt idx="253">
                  <c:v>44137</c:v>
                </c:pt>
                <c:pt idx="254">
                  <c:v>44138</c:v>
                </c:pt>
                <c:pt idx="255">
                  <c:v>44139</c:v>
                </c:pt>
                <c:pt idx="256">
                  <c:v>44140</c:v>
                </c:pt>
                <c:pt idx="257">
                  <c:v>44141</c:v>
                </c:pt>
                <c:pt idx="258">
                  <c:v>44142</c:v>
                </c:pt>
                <c:pt idx="259">
                  <c:v>44144</c:v>
                </c:pt>
                <c:pt idx="260">
                  <c:v>44145</c:v>
                </c:pt>
                <c:pt idx="261">
                  <c:v>44146</c:v>
                </c:pt>
                <c:pt idx="262">
                  <c:v>44147</c:v>
                </c:pt>
                <c:pt idx="263">
                  <c:v>44148</c:v>
                </c:pt>
                <c:pt idx="264">
                  <c:v>44149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44165</c:v>
                </c:pt>
                <c:pt idx="278">
                  <c:v>44166</c:v>
                </c:pt>
                <c:pt idx="279">
                  <c:v>44167</c:v>
                </c:pt>
                <c:pt idx="280">
                  <c:v>44168</c:v>
                </c:pt>
                <c:pt idx="281">
                  <c:v>44169</c:v>
                </c:pt>
                <c:pt idx="282">
                  <c:v>44170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44179</c:v>
                </c:pt>
                <c:pt idx="290">
                  <c:v>44180</c:v>
                </c:pt>
                <c:pt idx="291">
                  <c:v>44181</c:v>
                </c:pt>
                <c:pt idx="292">
                  <c:v>44182</c:v>
                </c:pt>
                <c:pt idx="293">
                  <c:v>44183</c:v>
                </c:pt>
                <c:pt idx="294">
                  <c:v>44184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44193</c:v>
                </c:pt>
                <c:pt idx="301">
                  <c:v>44194</c:v>
                </c:pt>
                <c:pt idx="302">
                  <c:v>44195</c:v>
                </c:pt>
                <c:pt idx="303">
                  <c:v>44196</c:v>
                </c:pt>
                <c:pt idx="304">
                  <c:v>44197</c:v>
                </c:pt>
                <c:pt idx="305">
                  <c:v>44198</c:v>
                </c:pt>
                <c:pt idx="306">
                  <c:v>44200</c:v>
                </c:pt>
                <c:pt idx="307">
                  <c:v>44201</c:v>
                </c:pt>
                <c:pt idx="308">
                  <c:v>44202</c:v>
                </c:pt>
                <c:pt idx="309">
                  <c:v>44203</c:v>
                </c:pt>
                <c:pt idx="310">
                  <c:v>44204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44214</c:v>
                </c:pt>
                <c:pt idx="317">
                  <c:v>44215</c:v>
                </c:pt>
                <c:pt idx="318">
                  <c:v>44216</c:v>
                </c:pt>
                <c:pt idx="319">
                  <c:v>44217</c:v>
                </c:pt>
                <c:pt idx="320">
                  <c:v>44218</c:v>
                </c:pt>
                <c:pt idx="321">
                  <c:v>44221</c:v>
                </c:pt>
                <c:pt idx="322">
                  <c:v>44222</c:v>
                </c:pt>
                <c:pt idx="323">
                  <c:v>44223</c:v>
                </c:pt>
                <c:pt idx="324">
                  <c:v>44224</c:v>
                </c:pt>
                <c:pt idx="325">
                  <c:v>44225</c:v>
                </c:pt>
                <c:pt idx="326">
                  <c:v>44226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44235</c:v>
                </c:pt>
                <c:pt idx="333">
                  <c:v>44236</c:v>
                </c:pt>
                <c:pt idx="334">
                  <c:v>44237</c:v>
                </c:pt>
                <c:pt idx="335">
                  <c:v>44238</c:v>
                </c:pt>
                <c:pt idx="336">
                  <c:v>44239</c:v>
                </c:pt>
                <c:pt idx="337">
                  <c:v>44242</c:v>
                </c:pt>
                <c:pt idx="338">
                  <c:v>44243</c:v>
                </c:pt>
                <c:pt idx="339">
                  <c:v>44244</c:v>
                </c:pt>
                <c:pt idx="340">
                  <c:v>44245</c:v>
                </c:pt>
                <c:pt idx="341">
                  <c:v>44246</c:v>
                </c:pt>
                <c:pt idx="342">
                  <c:v>44249</c:v>
                </c:pt>
                <c:pt idx="343">
                  <c:v>44250</c:v>
                </c:pt>
                <c:pt idx="344">
                  <c:v>44251</c:v>
                </c:pt>
                <c:pt idx="345">
                  <c:v>44252</c:v>
                </c:pt>
                <c:pt idx="346">
                  <c:v>44253</c:v>
                </c:pt>
                <c:pt idx="347">
                  <c:v>44256</c:v>
                </c:pt>
                <c:pt idx="348">
                  <c:v>44257</c:v>
                </c:pt>
                <c:pt idx="349">
                  <c:v>44258</c:v>
                </c:pt>
                <c:pt idx="350">
                  <c:v>44259</c:v>
                </c:pt>
                <c:pt idx="351">
                  <c:v>44260</c:v>
                </c:pt>
                <c:pt idx="352">
                  <c:v>44263</c:v>
                </c:pt>
                <c:pt idx="353">
                  <c:v>44264</c:v>
                </c:pt>
                <c:pt idx="354">
                  <c:v>44265</c:v>
                </c:pt>
                <c:pt idx="355">
                  <c:v>44266</c:v>
                </c:pt>
                <c:pt idx="356">
                  <c:v>44267</c:v>
                </c:pt>
                <c:pt idx="357">
                  <c:v>44270</c:v>
                </c:pt>
                <c:pt idx="358">
                  <c:v>44271</c:v>
                </c:pt>
                <c:pt idx="359">
                  <c:v>44272</c:v>
                </c:pt>
                <c:pt idx="360">
                  <c:v>44273</c:v>
                </c:pt>
                <c:pt idx="361">
                  <c:v>44274</c:v>
                </c:pt>
                <c:pt idx="362">
                  <c:v>44277</c:v>
                </c:pt>
                <c:pt idx="363">
                  <c:v>44278</c:v>
                </c:pt>
                <c:pt idx="364">
                  <c:v>44279</c:v>
                </c:pt>
                <c:pt idx="365">
                  <c:v>44280</c:v>
                </c:pt>
                <c:pt idx="366">
                  <c:v>44281</c:v>
                </c:pt>
                <c:pt idx="367">
                  <c:v>44284</c:v>
                </c:pt>
                <c:pt idx="368">
                  <c:v>44285</c:v>
                </c:pt>
                <c:pt idx="369">
                  <c:v>44286</c:v>
                </c:pt>
                <c:pt idx="370">
                  <c:v>44287</c:v>
                </c:pt>
                <c:pt idx="371">
                  <c:v>44288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44298</c:v>
                </c:pt>
                <c:pt idx="378">
                  <c:v>44299</c:v>
                </c:pt>
                <c:pt idx="379">
                  <c:v>44300</c:v>
                </c:pt>
                <c:pt idx="380">
                  <c:v>44301</c:v>
                </c:pt>
                <c:pt idx="381">
                  <c:v>44302</c:v>
                </c:pt>
                <c:pt idx="382">
                  <c:v>44305</c:v>
                </c:pt>
                <c:pt idx="383">
                  <c:v>44306</c:v>
                </c:pt>
                <c:pt idx="384">
                  <c:v>44307</c:v>
                </c:pt>
                <c:pt idx="385">
                  <c:v>44308</c:v>
                </c:pt>
                <c:pt idx="386">
                  <c:v>44309</c:v>
                </c:pt>
                <c:pt idx="387">
                  <c:v>44312</c:v>
                </c:pt>
                <c:pt idx="388">
                  <c:v>44313</c:v>
                </c:pt>
                <c:pt idx="389">
                  <c:v>44314</c:v>
                </c:pt>
                <c:pt idx="390">
                  <c:v>44315</c:v>
                </c:pt>
                <c:pt idx="391">
                  <c:v>44316</c:v>
                </c:pt>
                <c:pt idx="392">
                  <c:v>44317</c:v>
                </c:pt>
                <c:pt idx="393">
                  <c:v>44319</c:v>
                </c:pt>
                <c:pt idx="394">
                  <c:v>44320</c:v>
                </c:pt>
                <c:pt idx="395">
                  <c:v>44321</c:v>
                </c:pt>
                <c:pt idx="396">
                  <c:v>44322</c:v>
                </c:pt>
                <c:pt idx="397">
                  <c:v>44323</c:v>
                </c:pt>
                <c:pt idx="398">
                  <c:v>44326</c:v>
                </c:pt>
                <c:pt idx="399">
                  <c:v>44327</c:v>
                </c:pt>
                <c:pt idx="400">
                  <c:v>44328</c:v>
                </c:pt>
                <c:pt idx="401">
                  <c:v>44329</c:v>
                </c:pt>
                <c:pt idx="402">
                  <c:v>44330</c:v>
                </c:pt>
                <c:pt idx="403">
                  <c:v>44333</c:v>
                </c:pt>
                <c:pt idx="404">
                  <c:v>44334</c:v>
                </c:pt>
                <c:pt idx="405">
                  <c:v>44335</c:v>
                </c:pt>
                <c:pt idx="406">
                  <c:v>44336</c:v>
                </c:pt>
                <c:pt idx="407">
                  <c:v>44337</c:v>
                </c:pt>
                <c:pt idx="408">
                  <c:v>44340</c:v>
                </c:pt>
                <c:pt idx="409">
                  <c:v>44341</c:v>
                </c:pt>
                <c:pt idx="410">
                  <c:v>44342</c:v>
                </c:pt>
                <c:pt idx="411">
                  <c:v>44343</c:v>
                </c:pt>
                <c:pt idx="412">
                  <c:v>44344</c:v>
                </c:pt>
                <c:pt idx="413">
                  <c:v>44347</c:v>
                </c:pt>
                <c:pt idx="414">
                  <c:v>44348</c:v>
                </c:pt>
                <c:pt idx="415">
                  <c:v>44349</c:v>
                </c:pt>
                <c:pt idx="416">
                  <c:v>44350</c:v>
                </c:pt>
                <c:pt idx="417">
                  <c:v>44351</c:v>
                </c:pt>
                <c:pt idx="418">
                  <c:v>44354</c:v>
                </c:pt>
                <c:pt idx="419">
                  <c:v>44355</c:v>
                </c:pt>
                <c:pt idx="420">
                  <c:v>44356</c:v>
                </c:pt>
                <c:pt idx="421">
                  <c:v>44357</c:v>
                </c:pt>
                <c:pt idx="422">
                  <c:v>44358</c:v>
                </c:pt>
                <c:pt idx="423">
                  <c:v>44361</c:v>
                </c:pt>
                <c:pt idx="424">
                  <c:v>44362</c:v>
                </c:pt>
                <c:pt idx="425">
                  <c:v>44363</c:v>
                </c:pt>
                <c:pt idx="426">
                  <c:v>44364</c:v>
                </c:pt>
                <c:pt idx="427">
                  <c:v>44365</c:v>
                </c:pt>
                <c:pt idx="428">
                  <c:v>44368</c:v>
                </c:pt>
                <c:pt idx="429">
                  <c:v>44369</c:v>
                </c:pt>
                <c:pt idx="430">
                  <c:v>44370</c:v>
                </c:pt>
                <c:pt idx="431">
                  <c:v>44371</c:v>
                </c:pt>
                <c:pt idx="432">
                  <c:v>44372</c:v>
                </c:pt>
                <c:pt idx="433">
                  <c:v>44375</c:v>
                </c:pt>
                <c:pt idx="434">
                  <c:v>44376</c:v>
                </c:pt>
                <c:pt idx="435">
                  <c:v>44377</c:v>
                </c:pt>
                <c:pt idx="436">
                  <c:v>44378</c:v>
                </c:pt>
                <c:pt idx="437">
                  <c:v>44379</c:v>
                </c:pt>
                <c:pt idx="438">
                  <c:v>44380</c:v>
                </c:pt>
                <c:pt idx="439">
                  <c:v>44382</c:v>
                </c:pt>
                <c:pt idx="440">
                  <c:v>44383</c:v>
                </c:pt>
                <c:pt idx="441">
                  <c:v>44384</c:v>
                </c:pt>
                <c:pt idx="442">
                  <c:v>44385</c:v>
                </c:pt>
                <c:pt idx="443">
                  <c:v>44386</c:v>
                </c:pt>
                <c:pt idx="444">
                  <c:v>44387</c:v>
                </c:pt>
                <c:pt idx="445">
                  <c:v>44389</c:v>
                </c:pt>
                <c:pt idx="446">
                  <c:v>44390</c:v>
                </c:pt>
                <c:pt idx="447">
                  <c:v>44391</c:v>
                </c:pt>
                <c:pt idx="448">
                  <c:v>44392</c:v>
                </c:pt>
                <c:pt idx="449">
                  <c:v>44393</c:v>
                </c:pt>
                <c:pt idx="450">
                  <c:v>44396</c:v>
                </c:pt>
                <c:pt idx="451">
                  <c:v>44397</c:v>
                </c:pt>
                <c:pt idx="452">
                  <c:v>44398</c:v>
                </c:pt>
                <c:pt idx="453">
                  <c:v>44399</c:v>
                </c:pt>
                <c:pt idx="454">
                  <c:v>44400</c:v>
                </c:pt>
                <c:pt idx="455">
                  <c:v>44403</c:v>
                </c:pt>
                <c:pt idx="456">
                  <c:v>44404</c:v>
                </c:pt>
                <c:pt idx="457">
                  <c:v>44405</c:v>
                </c:pt>
                <c:pt idx="458">
                  <c:v>44406</c:v>
                </c:pt>
                <c:pt idx="459">
                  <c:v>44407</c:v>
                </c:pt>
                <c:pt idx="460">
                  <c:v>44410</c:v>
                </c:pt>
                <c:pt idx="461">
                  <c:v>44411</c:v>
                </c:pt>
                <c:pt idx="462">
                  <c:v>44412</c:v>
                </c:pt>
                <c:pt idx="463">
                  <c:v>44413</c:v>
                </c:pt>
                <c:pt idx="464">
                  <c:v>44414</c:v>
                </c:pt>
                <c:pt idx="465">
                  <c:v>44417</c:v>
                </c:pt>
                <c:pt idx="466">
                  <c:v>44418</c:v>
                </c:pt>
                <c:pt idx="467">
                  <c:v>44419</c:v>
                </c:pt>
                <c:pt idx="468">
                  <c:v>44420</c:v>
                </c:pt>
                <c:pt idx="469">
                  <c:v>44421</c:v>
                </c:pt>
                <c:pt idx="470">
                  <c:v>44424</c:v>
                </c:pt>
                <c:pt idx="471">
                  <c:v>44425</c:v>
                </c:pt>
                <c:pt idx="472">
                  <c:v>44426</c:v>
                </c:pt>
                <c:pt idx="473">
                  <c:v>44427</c:v>
                </c:pt>
                <c:pt idx="474">
                  <c:v>44428</c:v>
                </c:pt>
                <c:pt idx="475">
                  <c:v>44431</c:v>
                </c:pt>
                <c:pt idx="476">
                  <c:v>44432</c:v>
                </c:pt>
                <c:pt idx="477">
                  <c:v>44433</c:v>
                </c:pt>
                <c:pt idx="478">
                  <c:v>44434</c:v>
                </c:pt>
                <c:pt idx="479">
                  <c:v>44435</c:v>
                </c:pt>
                <c:pt idx="480">
                  <c:v>44438</c:v>
                </c:pt>
                <c:pt idx="481">
                  <c:v>44439</c:v>
                </c:pt>
                <c:pt idx="482">
                  <c:v>44440</c:v>
                </c:pt>
                <c:pt idx="483">
                  <c:v>44441</c:v>
                </c:pt>
                <c:pt idx="484">
                  <c:v>44442</c:v>
                </c:pt>
                <c:pt idx="485">
                  <c:v>44445</c:v>
                </c:pt>
                <c:pt idx="486">
                  <c:v>44446</c:v>
                </c:pt>
                <c:pt idx="487">
                  <c:v>44447</c:v>
                </c:pt>
                <c:pt idx="488">
                  <c:v>44448</c:v>
                </c:pt>
                <c:pt idx="489">
                  <c:v>44449</c:v>
                </c:pt>
                <c:pt idx="490">
                  <c:v>44452</c:v>
                </c:pt>
                <c:pt idx="491">
                  <c:v>44453</c:v>
                </c:pt>
                <c:pt idx="492">
                  <c:v>44454</c:v>
                </c:pt>
                <c:pt idx="493">
                  <c:v>44455</c:v>
                </c:pt>
                <c:pt idx="494">
                  <c:v>44456</c:v>
                </c:pt>
                <c:pt idx="495">
                  <c:v>44459</c:v>
                </c:pt>
                <c:pt idx="496">
                  <c:v>44460</c:v>
                </c:pt>
                <c:pt idx="497">
                  <c:v>44461</c:v>
                </c:pt>
                <c:pt idx="498">
                  <c:v>44462</c:v>
                </c:pt>
                <c:pt idx="499">
                  <c:v>44463</c:v>
                </c:pt>
                <c:pt idx="500">
                  <c:v>44466</c:v>
                </c:pt>
                <c:pt idx="501">
                  <c:v>44467</c:v>
                </c:pt>
                <c:pt idx="502">
                  <c:v>44468</c:v>
                </c:pt>
                <c:pt idx="503">
                  <c:v>44469</c:v>
                </c:pt>
                <c:pt idx="504">
                  <c:v>44470</c:v>
                </c:pt>
                <c:pt idx="505">
                  <c:v>44473</c:v>
                </c:pt>
                <c:pt idx="506">
                  <c:v>44474</c:v>
                </c:pt>
                <c:pt idx="507">
                  <c:v>44475</c:v>
                </c:pt>
                <c:pt idx="508">
                  <c:v>44476</c:v>
                </c:pt>
                <c:pt idx="509">
                  <c:v>44477</c:v>
                </c:pt>
                <c:pt idx="510">
                  <c:v>44480</c:v>
                </c:pt>
                <c:pt idx="511">
                  <c:v>44481</c:v>
                </c:pt>
                <c:pt idx="512">
                  <c:v>44482</c:v>
                </c:pt>
                <c:pt idx="513">
                  <c:v>44483</c:v>
                </c:pt>
                <c:pt idx="514">
                  <c:v>44484</c:v>
                </c:pt>
                <c:pt idx="515">
                  <c:v>44487</c:v>
                </c:pt>
                <c:pt idx="516">
                  <c:v>44488</c:v>
                </c:pt>
                <c:pt idx="517">
                  <c:v>44489</c:v>
                </c:pt>
                <c:pt idx="518">
                  <c:v>44490</c:v>
                </c:pt>
                <c:pt idx="519">
                  <c:v>44491</c:v>
                </c:pt>
                <c:pt idx="520">
                  <c:v>44494</c:v>
                </c:pt>
                <c:pt idx="521">
                  <c:v>44495</c:v>
                </c:pt>
                <c:pt idx="522">
                  <c:v>44496</c:v>
                </c:pt>
                <c:pt idx="523">
                  <c:v>44497</c:v>
                </c:pt>
                <c:pt idx="524">
                  <c:v>44498</c:v>
                </c:pt>
                <c:pt idx="525">
                  <c:v>44501</c:v>
                </c:pt>
                <c:pt idx="526">
                  <c:v>44502</c:v>
                </c:pt>
                <c:pt idx="527">
                  <c:v>44503</c:v>
                </c:pt>
                <c:pt idx="528">
                  <c:v>44504</c:v>
                </c:pt>
                <c:pt idx="529">
                  <c:v>44505</c:v>
                </c:pt>
                <c:pt idx="530">
                  <c:v>44508</c:v>
                </c:pt>
                <c:pt idx="531">
                  <c:v>44509</c:v>
                </c:pt>
                <c:pt idx="532">
                  <c:v>44510</c:v>
                </c:pt>
                <c:pt idx="533">
                  <c:v>44511</c:v>
                </c:pt>
                <c:pt idx="534">
                  <c:v>44512</c:v>
                </c:pt>
                <c:pt idx="535">
                  <c:v>44515</c:v>
                </c:pt>
                <c:pt idx="536">
                  <c:v>44516</c:v>
                </c:pt>
                <c:pt idx="537">
                  <c:v>44517</c:v>
                </c:pt>
                <c:pt idx="538">
                  <c:v>44518</c:v>
                </c:pt>
                <c:pt idx="539">
                  <c:v>44519</c:v>
                </c:pt>
                <c:pt idx="540">
                  <c:v>44522</c:v>
                </c:pt>
                <c:pt idx="541">
                  <c:v>44523</c:v>
                </c:pt>
                <c:pt idx="542">
                  <c:v>44524</c:v>
                </c:pt>
                <c:pt idx="543">
                  <c:v>44525</c:v>
                </c:pt>
                <c:pt idx="544">
                  <c:v>44526</c:v>
                </c:pt>
                <c:pt idx="545">
                  <c:v>44529</c:v>
                </c:pt>
                <c:pt idx="546">
                  <c:v>44530</c:v>
                </c:pt>
                <c:pt idx="547">
                  <c:v>44531</c:v>
                </c:pt>
                <c:pt idx="548">
                  <c:v>44532</c:v>
                </c:pt>
                <c:pt idx="549">
                  <c:v>44533</c:v>
                </c:pt>
                <c:pt idx="550">
                  <c:v>44536</c:v>
                </c:pt>
                <c:pt idx="551">
                  <c:v>44537</c:v>
                </c:pt>
                <c:pt idx="552">
                  <c:v>44538</c:v>
                </c:pt>
                <c:pt idx="553">
                  <c:v>44539</c:v>
                </c:pt>
                <c:pt idx="554">
                  <c:v>44540</c:v>
                </c:pt>
                <c:pt idx="555">
                  <c:v>44543</c:v>
                </c:pt>
                <c:pt idx="556">
                  <c:v>44544</c:v>
                </c:pt>
                <c:pt idx="557">
                  <c:v>44545</c:v>
                </c:pt>
                <c:pt idx="558">
                  <c:v>44546</c:v>
                </c:pt>
                <c:pt idx="559">
                  <c:v>44547</c:v>
                </c:pt>
                <c:pt idx="560">
                  <c:v>44550</c:v>
                </c:pt>
                <c:pt idx="561">
                  <c:v>44551</c:v>
                </c:pt>
                <c:pt idx="562">
                  <c:v>44552</c:v>
                </c:pt>
                <c:pt idx="563">
                  <c:v>44553</c:v>
                </c:pt>
                <c:pt idx="564">
                  <c:v>44554</c:v>
                </c:pt>
                <c:pt idx="565">
                  <c:v>44557</c:v>
                </c:pt>
                <c:pt idx="566">
                  <c:v>44558</c:v>
                </c:pt>
                <c:pt idx="567">
                  <c:v>44559</c:v>
                </c:pt>
                <c:pt idx="568">
                  <c:v>44560</c:v>
                </c:pt>
                <c:pt idx="569">
                  <c:v>44561</c:v>
                </c:pt>
                <c:pt idx="570">
                  <c:v>44562</c:v>
                </c:pt>
                <c:pt idx="571">
                  <c:v>44564</c:v>
                </c:pt>
                <c:pt idx="572">
                  <c:v>44565</c:v>
                </c:pt>
                <c:pt idx="573">
                  <c:v>44566</c:v>
                </c:pt>
                <c:pt idx="574">
                  <c:v>44567</c:v>
                </c:pt>
                <c:pt idx="575">
                  <c:v>44568</c:v>
                </c:pt>
                <c:pt idx="576">
                  <c:v>44571</c:v>
                </c:pt>
                <c:pt idx="577">
                  <c:v>44572</c:v>
                </c:pt>
                <c:pt idx="578">
                  <c:v>44573</c:v>
                </c:pt>
                <c:pt idx="579">
                  <c:v>44574</c:v>
                </c:pt>
                <c:pt idx="580">
                  <c:v>44575</c:v>
                </c:pt>
                <c:pt idx="581">
                  <c:v>44578</c:v>
                </c:pt>
                <c:pt idx="582">
                  <c:v>44579</c:v>
                </c:pt>
                <c:pt idx="583">
                  <c:v>44580</c:v>
                </c:pt>
                <c:pt idx="584">
                  <c:v>44581</c:v>
                </c:pt>
                <c:pt idx="585">
                  <c:v>44582</c:v>
                </c:pt>
                <c:pt idx="586">
                  <c:v>44585</c:v>
                </c:pt>
                <c:pt idx="587">
                  <c:v>44586</c:v>
                </c:pt>
                <c:pt idx="588">
                  <c:v>44587</c:v>
                </c:pt>
                <c:pt idx="589">
                  <c:v>44588</c:v>
                </c:pt>
                <c:pt idx="590">
                  <c:v>44589</c:v>
                </c:pt>
                <c:pt idx="591">
                  <c:v>44592</c:v>
                </c:pt>
                <c:pt idx="592">
                  <c:v>44593</c:v>
                </c:pt>
                <c:pt idx="593">
                  <c:v>44594</c:v>
                </c:pt>
                <c:pt idx="594">
                  <c:v>44595</c:v>
                </c:pt>
                <c:pt idx="595">
                  <c:v>44596</c:v>
                </c:pt>
                <c:pt idx="596">
                  <c:v>44599</c:v>
                </c:pt>
                <c:pt idx="597">
                  <c:v>44600</c:v>
                </c:pt>
                <c:pt idx="598">
                  <c:v>44601</c:v>
                </c:pt>
                <c:pt idx="599">
                  <c:v>44602</c:v>
                </c:pt>
                <c:pt idx="600">
                  <c:v>44603</c:v>
                </c:pt>
                <c:pt idx="601">
                  <c:v>44606</c:v>
                </c:pt>
                <c:pt idx="602">
                  <c:v>44607</c:v>
                </c:pt>
                <c:pt idx="603">
                  <c:v>44608</c:v>
                </c:pt>
                <c:pt idx="604">
                  <c:v>44609</c:v>
                </c:pt>
                <c:pt idx="605">
                  <c:v>44610</c:v>
                </c:pt>
                <c:pt idx="606">
                  <c:v>44613</c:v>
                </c:pt>
                <c:pt idx="607">
                  <c:v>44614</c:v>
                </c:pt>
                <c:pt idx="608">
                  <c:v>44615</c:v>
                </c:pt>
                <c:pt idx="609">
                  <c:v>44616</c:v>
                </c:pt>
                <c:pt idx="610">
                  <c:v>44617</c:v>
                </c:pt>
                <c:pt idx="611">
                  <c:v>44620</c:v>
                </c:pt>
                <c:pt idx="612">
                  <c:v>44621</c:v>
                </c:pt>
                <c:pt idx="613">
                  <c:v>44622</c:v>
                </c:pt>
                <c:pt idx="614">
                  <c:v>44623</c:v>
                </c:pt>
                <c:pt idx="615">
                  <c:v>44624</c:v>
                </c:pt>
                <c:pt idx="616">
                  <c:v>44625</c:v>
                </c:pt>
                <c:pt idx="617">
                  <c:v>44627</c:v>
                </c:pt>
                <c:pt idx="618">
                  <c:v>44628</c:v>
                </c:pt>
                <c:pt idx="619">
                  <c:v>44629</c:v>
                </c:pt>
                <c:pt idx="620">
                  <c:v>44630</c:v>
                </c:pt>
                <c:pt idx="621">
                  <c:v>44631</c:v>
                </c:pt>
                <c:pt idx="622">
                  <c:v>44634</c:v>
                </c:pt>
                <c:pt idx="623">
                  <c:v>44635</c:v>
                </c:pt>
                <c:pt idx="624">
                  <c:v>44636</c:v>
                </c:pt>
                <c:pt idx="625">
                  <c:v>44637</c:v>
                </c:pt>
                <c:pt idx="626">
                  <c:v>44638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44648</c:v>
                </c:pt>
                <c:pt idx="633">
                  <c:v>44649</c:v>
                </c:pt>
                <c:pt idx="634">
                  <c:v>44650</c:v>
                </c:pt>
                <c:pt idx="635">
                  <c:v>44651</c:v>
                </c:pt>
                <c:pt idx="636">
                  <c:v>44652</c:v>
                </c:pt>
                <c:pt idx="637">
                  <c:v>44655</c:v>
                </c:pt>
                <c:pt idx="638">
                  <c:v>44656</c:v>
                </c:pt>
                <c:pt idx="639">
                  <c:v>44657</c:v>
                </c:pt>
                <c:pt idx="640">
                  <c:v>44658</c:v>
                </c:pt>
                <c:pt idx="641">
                  <c:v>44659</c:v>
                </c:pt>
                <c:pt idx="642">
                  <c:v>44662</c:v>
                </c:pt>
                <c:pt idx="643">
                  <c:v>44663</c:v>
                </c:pt>
                <c:pt idx="644">
                  <c:v>44664</c:v>
                </c:pt>
                <c:pt idx="645">
                  <c:v>44665</c:v>
                </c:pt>
                <c:pt idx="646">
                  <c:v>44666</c:v>
                </c:pt>
                <c:pt idx="647">
                  <c:v>44669</c:v>
                </c:pt>
                <c:pt idx="648">
                  <c:v>44670</c:v>
                </c:pt>
                <c:pt idx="649">
                  <c:v>44671</c:v>
                </c:pt>
                <c:pt idx="650">
                  <c:v>44672</c:v>
                </c:pt>
                <c:pt idx="651">
                  <c:v>44673</c:v>
                </c:pt>
                <c:pt idx="652">
                  <c:v>44676</c:v>
                </c:pt>
                <c:pt idx="653">
                  <c:v>44677</c:v>
                </c:pt>
                <c:pt idx="654">
                  <c:v>44678</c:v>
                </c:pt>
                <c:pt idx="655">
                  <c:v>44679</c:v>
                </c:pt>
                <c:pt idx="656">
                  <c:v>44680</c:v>
                </c:pt>
                <c:pt idx="657">
                  <c:v>44683</c:v>
                </c:pt>
                <c:pt idx="658">
                  <c:v>44684</c:v>
                </c:pt>
                <c:pt idx="659">
                  <c:v>44685</c:v>
                </c:pt>
                <c:pt idx="660">
                  <c:v>44686</c:v>
                </c:pt>
                <c:pt idx="661">
                  <c:v>44687</c:v>
                </c:pt>
                <c:pt idx="662">
                  <c:v>44690</c:v>
                </c:pt>
                <c:pt idx="663">
                  <c:v>44691</c:v>
                </c:pt>
                <c:pt idx="664">
                  <c:v>44692</c:v>
                </c:pt>
                <c:pt idx="665">
                  <c:v>44693</c:v>
                </c:pt>
                <c:pt idx="666">
                  <c:v>44694</c:v>
                </c:pt>
                <c:pt idx="667">
                  <c:v>44697</c:v>
                </c:pt>
                <c:pt idx="668">
                  <c:v>44698</c:v>
                </c:pt>
                <c:pt idx="669">
                  <c:v>44699</c:v>
                </c:pt>
                <c:pt idx="670">
                  <c:v>44700</c:v>
                </c:pt>
                <c:pt idx="671">
                  <c:v>44701</c:v>
                </c:pt>
                <c:pt idx="672">
                  <c:v>44704</c:v>
                </c:pt>
                <c:pt idx="673">
                  <c:v>44705</c:v>
                </c:pt>
                <c:pt idx="674">
                  <c:v>44706</c:v>
                </c:pt>
                <c:pt idx="675">
                  <c:v>44707</c:v>
                </c:pt>
                <c:pt idx="676">
                  <c:v>44708</c:v>
                </c:pt>
                <c:pt idx="677">
                  <c:v>44711</c:v>
                </c:pt>
                <c:pt idx="678">
                  <c:v>44712</c:v>
                </c:pt>
                <c:pt idx="679">
                  <c:v>44713</c:v>
                </c:pt>
                <c:pt idx="680">
                  <c:v>44714</c:v>
                </c:pt>
                <c:pt idx="681">
                  <c:v>44715</c:v>
                </c:pt>
                <c:pt idx="682">
                  <c:v>44718</c:v>
                </c:pt>
                <c:pt idx="683">
                  <c:v>44719</c:v>
                </c:pt>
                <c:pt idx="684">
                  <c:v>44720</c:v>
                </c:pt>
                <c:pt idx="685">
                  <c:v>44721</c:v>
                </c:pt>
                <c:pt idx="686">
                  <c:v>44722</c:v>
                </c:pt>
                <c:pt idx="687">
                  <c:v>44725</c:v>
                </c:pt>
                <c:pt idx="688">
                  <c:v>44726</c:v>
                </c:pt>
                <c:pt idx="689">
                  <c:v>44727</c:v>
                </c:pt>
                <c:pt idx="690">
                  <c:v>44728</c:v>
                </c:pt>
                <c:pt idx="691">
                  <c:v>44729</c:v>
                </c:pt>
                <c:pt idx="692">
                  <c:v>44730</c:v>
                </c:pt>
                <c:pt idx="693">
                  <c:v>44732</c:v>
                </c:pt>
                <c:pt idx="694">
                  <c:v>44733</c:v>
                </c:pt>
                <c:pt idx="695">
                  <c:v>44734</c:v>
                </c:pt>
                <c:pt idx="696">
                  <c:v>44735</c:v>
                </c:pt>
                <c:pt idx="697">
                  <c:v>44736</c:v>
                </c:pt>
                <c:pt idx="698">
                  <c:v>44739</c:v>
                </c:pt>
                <c:pt idx="699">
                  <c:v>44740</c:v>
                </c:pt>
                <c:pt idx="700">
                  <c:v>44741</c:v>
                </c:pt>
                <c:pt idx="701">
                  <c:v>44742</c:v>
                </c:pt>
                <c:pt idx="702">
                  <c:v>44743</c:v>
                </c:pt>
                <c:pt idx="703">
                  <c:v>44744</c:v>
                </c:pt>
                <c:pt idx="704">
                  <c:v>44746</c:v>
                </c:pt>
                <c:pt idx="705">
                  <c:v>44747</c:v>
                </c:pt>
                <c:pt idx="706">
                  <c:v>44748</c:v>
                </c:pt>
                <c:pt idx="707">
                  <c:v>44749</c:v>
                </c:pt>
                <c:pt idx="708">
                  <c:v>44750</c:v>
                </c:pt>
                <c:pt idx="709">
                  <c:v>44753</c:v>
                </c:pt>
                <c:pt idx="710">
                  <c:v>44754</c:v>
                </c:pt>
                <c:pt idx="711">
                  <c:v>44755</c:v>
                </c:pt>
                <c:pt idx="712">
                  <c:v>44756</c:v>
                </c:pt>
                <c:pt idx="713">
                  <c:v>44757</c:v>
                </c:pt>
                <c:pt idx="714">
                  <c:v>44760</c:v>
                </c:pt>
                <c:pt idx="715">
                  <c:v>44761</c:v>
                </c:pt>
                <c:pt idx="716">
                  <c:v>44762</c:v>
                </c:pt>
                <c:pt idx="717">
                  <c:v>44763</c:v>
                </c:pt>
                <c:pt idx="718">
                  <c:v>44764</c:v>
                </c:pt>
                <c:pt idx="719">
                  <c:v>44767</c:v>
                </c:pt>
                <c:pt idx="720">
                  <c:v>44768</c:v>
                </c:pt>
                <c:pt idx="721">
                  <c:v>44769</c:v>
                </c:pt>
                <c:pt idx="722">
                  <c:v>44770</c:v>
                </c:pt>
                <c:pt idx="723">
                  <c:v>44771</c:v>
                </c:pt>
                <c:pt idx="724">
                  <c:v>44774</c:v>
                </c:pt>
                <c:pt idx="725">
                  <c:v>44775</c:v>
                </c:pt>
                <c:pt idx="726">
                  <c:v>44776</c:v>
                </c:pt>
                <c:pt idx="727">
                  <c:v>44777</c:v>
                </c:pt>
                <c:pt idx="728">
                  <c:v>44778</c:v>
                </c:pt>
                <c:pt idx="729">
                  <c:v>44781</c:v>
                </c:pt>
                <c:pt idx="730">
                  <c:v>44782</c:v>
                </c:pt>
                <c:pt idx="731">
                  <c:v>44783</c:v>
                </c:pt>
                <c:pt idx="732">
                  <c:v>44784</c:v>
                </c:pt>
                <c:pt idx="733">
                  <c:v>44785</c:v>
                </c:pt>
                <c:pt idx="734">
                  <c:v>44788</c:v>
                </c:pt>
                <c:pt idx="735">
                  <c:v>44789</c:v>
                </c:pt>
                <c:pt idx="736">
                  <c:v>44790</c:v>
                </c:pt>
                <c:pt idx="737">
                  <c:v>44791</c:v>
                </c:pt>
                <c:pt idx="738">
                  <c:v>44792</c:v>
                </c:pt>
                <c:pt idx="739">
                  <c:v>44795</c:v>
                </c:pt>
                <c:pt idx="740">
                  <c:v>44796</c:v>
                </c:pt>
                <c:pt idx="741">
                  <c:v>44797</c:v>
                </c:pt>
                <c:pt idx="742">
                  <c:v>44798</c:v>
                </c:pt>
                <c:pt idx="743">
                  <c:v>44799</c:v>
                </c:pt>
                <c:pt idx="744">
                  <c:v>44802</c:v>
                </c:pt>
                <c:pt idx="745">
                  <c:v>44803</c:v>
                </c:pt>
                <c:pt idx="746">
                  <c:v>44804</c:v>
                </c:pt>
                <c:pt idx="747">
                  <c:v>44805</c:v>
                </c:pt>
                <c:pt idx="748">
                  <c:v>44806</c:v>
                </c:pt>
                <c:pt idx="749">
                  <c:v>44809</c:v>
                </c:pt>
                <c:pt idx="750">
                  <c:v>44810</c:v>
                </c:pt>
                <c:pt idx="751">
                  <c:v>44811</c:v>
                </c:pt>
                <c:pt idx="752">
                  <c:v>44812</c:v>
                </c:pt>
                <c:pt idx="753">
                  <c:v>44813</c:v>
                </c:pt>
                <c:pt idx="754">
                  <c:v>44816</c:v>
                </c:pt>
                <c:pt idx="755">
                  <c:v>44817</c:v>
                </c:pt>
                <c:pt idx="756">
                  <c:v>44818</c:v>
                </c:pt>
                <c:pt idx="757">
                  <c:v>44819</c:v>
                </c:pt>
                <c:pt idx="758">
                  <c:v>44820</c:v>
                </c:pt>
                <c:pt idx="759">
                  <c:v>44821</c:v>
                </c:pt>
                <c:pt idx="760">
                  <c:v>44823</c:v>
                </c:pt>
                <c:pt idx="761">
                  <c:v>44824</c:v>
                </c:pt>
                <c:pt idx="762">
                  <c:v>44825</c:v>
                </c:pt>
                <c:pt idx="763">
                  <c:v>44826</c:v>
                </c:pt>
                <c:pt idx="764">
                  <c:v>44827</c:v>
                </c:pt>
                <c:pt idx="765">
                  <c:v>44830</c:v>
                </c:pt>
                <c:pt idx="766">
                  <c:v>44831</c:v>
                </c:pt>
                <c:pt idx="767">
                  <c:v>44832</c:v>
                </c:pt>
                <c:pt idx="768">
                  <c:v>44833</c:v>
                </c:pt>
                <c:pt idx="769">
                  <c:v>44834</c:v>
                </c:pt>
                <c:pt idx="770">
                  <c:v>44837</c:v>
                </c:pt>
                <c:pt idx="771">
                  <c:v>44838</c:v>
                </c:pt>
                <c:pt idx="772">
                  <c:v>44839</c:v>
                </c:pt>
                <c:pt idx="773">
                  <c:v>44840</c:v>
                </c:pt>
                <c:pt idx="774">
                  <c:v>44841</c:v>
                </c:pt>
                <c:pt idx="775">
                  <c:v>44844</c:v>
                </c:pt>
                <c:pt idx="776">
                  <c:v>44845</c:v>
                </c:pt>
                <c:pt idx="777">
                  <c:v>44846</c:v>
                </c:pt>
                <c:pt idx="778">
                  <c:v>44847</c:v>
                </c:pt>
                <c:pt idx="779">
                  <c:v>44848</c:v>
                </c:pt>
                <c:pt idx="780">
                  <c:v>44851</c:v>
                </c:pt>
                <c:pt idx="781">
                  <c:v>44852</c:v>
                </c:pt>
                <c:pt idx="782">
                  <c:v>44853</c:v>
                </c:pt>
                <c:pt idx="783">
                  <c:v>44854</c:v>
                </c:pt>
                <c:pt idx="784">
                  <c:v>44855</c:v>
                </c:pt>
                <c:pt idx="785">
                  <c:v>44858</c:v>
                </c:pt>
                <c:pt idx="786">
                  <c:v>44859</c:v>
                </c:pt>
                <c:pt idx="787">
                  <c:v>44860</c:v>
                </c:pt>
                <c:pt idx="788">
                  <c:v>44861</c:v>
                </c:pt>
                <c:pt idx="789">
                  <c:v>44862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44872</c:v>
                </c:pt>
                <c:pt idx="797">
                  <c:v>44873</c:v>
                </c:pt>
                <c:pt idx="798">
                  <c:v>44874</c:v>
                </c:pt>
                <c:pt idx="799">
                  <c:v>44875</c:v>
                </c:pt>
                <c:pt idx="800">
                  <c:v>44876</c:v>
                </c:pt>
                <c:pt idx="801">
                  <c:v>44879</c:v>
                </c:pt>
                <c:pt idx="802">
                  <c:v>44880</c:v>
                </c:pt>
                <c:pt idx="803">
                  <c:v>44881</c:v>
                </c:pt>
                <c:pt idx="804">
                  <c:v>44882</c:v>
                </c:pt>
                <c:pt idx="805">
                  <c:v>44883</c:v>
                </c:pt>
                <c:pt idx="806">
                  <c:v>44886</c:v>
                </c:pt>
                <c:pt idx="807">
                  <c:v>44887</c:v>
                </c:pt>
                <c:pt idx="808">
                  <c:v>44888</c:v>
                </c:pt>
                <c:pt idx="809">
                  <c:v>44889</c:v>
                </c:pt>
                <c:pt idx="810">
                  <c:v>44890</c:v>
                </c:pt>
                <c:pt idx="811">
                  <c:v>44893</c:v>
                </c:pt>
                <c:pt idx="812">
                  <c:v>44894</c:v>
                </c:pt>
                <c:pt idx="813">
                  <c:v>44895</c:v>
                </c:pt>
                <c:pt idx="814">
                  <c:v>44896</c:v>
                </c:pt>
                <c:pt idx="815">
                  <c:v>44897</c:v>
                </c:pt>
                <c:pt idx="816">
                  <c:v>44900</c:v>
                </c:pt>
                <c:pt idx="817">
                  <c:v>44901</c:v>
                </c:pt>
                <c:pt idx="818">
                  <c:v>44902</c:v>
                </c:pt>
                <c:pt idx="819">
                  <c:v>44903</c:v>
                </c:pt>
                <c:pt idx="820">
                  <c:v>44904</c:v>
                </c:pt>
                <c:pt idx="821">
                  <c:v>44907</c:v>
                </c:pt>
                <c:pt idx="822">
                  <c:v>44908</c:v>
                </c:pt>
                <c:pt idx="823">
                  <c:v>44909</c:v>
                </c:pt>
                <c:pt idx="824">
                  <c:v>44910</c:v>
                </c:pt>
                <c:pt idx="825">
                  <c:v>44911</c:v>
                </c:pt>
                <c:pt idx="826">
                  <c:v>44914</c:v>
                </c:pt>
                <c:pt idx="827">
                  <c:v>44915</c:v>
                </c:pt>
                <c:pt idx="828">
                  <c:v>44916</c:v>
                </c:pt>
                <c:pt idx="829">
                  <c:v>44917</c:v>
                </c:pt>
                <c:pt idx="830">
                  <c:v>44918</c:v>
                </c:pt>
                <c:pt idx="831">
                  <c:v>44921</c:v>
                </c:pt>
                <c:pt idx="832">
                  <c:v>44922</c:v>
                </c:pt>
                <c:pt idx="833">
                  <c:v>44923</c:v>
                </c:pt>
                <c:pt idx="834">
                  <c:v>44924</c:v>
                </c:pt>
                <c:pt idx="835">
                  <c:v>44925</c:v>
                </c:pt>
                <c:pt idx="836">
                  <c:v>44926</c:v>
                </c:pt>
                <c:pt idx="837">
                  <c:v>44928</c:v>
                </c:pt>
                <c:pt idx="838">
                  <c:v>44929</c:v>
                </c:pt>
                <c:pt idx="839">
                  <c:v>44930</c:v>
                </c:pt>
                <c:pt idx="840">
                  <c:v>44931</c:v>
                </c:pt>
                <c:pt idx="841">
                  <c:v>44932</c:v>
                </c:pt>
                <c:pt idx="842">
                  <c:v>44935</c:v>
                </c:pt>
                <c:pt idx="843">
                  <c:v>44936</c:v>
                </c:pt>
                <c:pt idx="844">
                  <c:v>44937</c:v>
                </c:pt>
                <c:pt idx="845">
                  <c:v>44938</c:v>
                </c:pt>
                <c:pt idx="846">
                  <c:v>44939</c:v>
                </c:pt>
                <c:pt idx="847">
                  <c:v>44942</c:v>
                </c:pt>
                <c:pt idx="848">
                  <c:v>44943</c:v>
                </c:pt>
                <c:pt idx="849">
                  <c:v>44944</c:v>
                </c:pt>
                <c:pt idx="850">
                  <c:v>44945</c:v>
                </c:pt>
                <c:pt idx="851">
                  <c:v>44946</c:v>
                </c:pt>
                <c:pt idx="852">
                  <c:v>44949</c:v>
                </c:pt>
                <c:pt idx="853">
                  <c:v>44950</c:v>
                </c:pt>
                <c:pt idx="854">
                  <c:v>44951</c:v>
                </c:pt>
                <c:pt idx="855">
                  <c:v>44952</c:v>
                </c:pt>
                <c:pt idx="856">
                  <c:v>44953</c:v>
                </c:pt>
                <c:pt idx="857">
                  <c:v>44956</c:v>
                </c:pt>
                <c:pt idx="858">
                  <c:v>44957</c:v>
                </c:pt>
                <c:pt idx="859">
                  <c:v>44958</c:v>
                </c:pt>
                <c:pt idx="860">
                  <c:v>44959</c:v>
                </c:pt>
                <c:pt idx="861">
                  <c:v>44960</c:v>
                </c:pt>
                <c:pt idx="862">
                  <c:v>44963</c:v>
                </c:pt>
                <c:pt idx="863">
                  <c:v>44964</c:v>
                </c:pt>
                <c:pt idx="864">
                  <c:v>44965</c:v>
                </c:pt>
                <c:pt idx="865">
                  <c:v>44966</c:v>
                </c:pt>
                <c:pt idx="866">
                  <c:v>44967</c:v>
                </c:pt>
                <c:pt idx="867">
                  <c:v>44970</c:v>
                </c:pt>
                <c:pt idx="868">
                  <c:v>44971</c:v>
                </c:pt>
                <c:pt idx="869">
                  <c:v>44972</c:v>
                </c:pt>
                <c:pt idx="870">
                  <c:v>44973</c:v>
                </c:pt>
                <c:pt idx="871">
                  <c:v>44974</c:v>
                </c:pt>
                <c:pt idx="872">
                  <c:v>44977</c:v>
                </c:pt>
                <c:pt idx="873">
                  <c:v>44978</c:v>
                </c:pt>
                <c:pt idx="874">
                  <c:v>44979</c:v>
                </c:pt>
                <c:pt idx="875">
                  <c:v>44981</c:v>
                </c:pt>
                <c:pt idx="876">
                  <c:v>44984</c:v>
                </c:pt>
                <c:pt idx="877">
                  <c:v>44985</c:v>
                </c:pt>
                <c:pt idx="878">
                  <c:v>44986</c:v>
                </c:pt>
                <c:pt idx="879">
                  <c:v>44987</c:v>
                </c:pt>
                <c:pt idx="880">
                  <c:v>44988</c:v>
                </c:pt>
                <c:pt idx="881">
                  <c:v>44991</c:v>
                </c:pt>
                <c:pt idx="882">
                  <c:v>44992</c:v>
                </c:pt>
                <c:pt idx="883">
                  <c:v>44993</c:v>
                </c:pt>
                <c:pt idx="884">
                  <c:v>44994</c:v>
                </c:pt>
                <c:pt idx="885">
                  <c:v>44995</c:v>
                </c:pt>
                <c:pt idx="886">
                  <c:v>44998</c:v>
                </c:pt>
                <c:pt idx="887">
                  <c:v>44999</c:v>
                </c:pt>
                <c:pt idx="888">
                  <c:v>45000</c:v>
                </c:pt>
                <c:pt idx="889">
                  <c:v>45001</c:v>
                </c:pt>
                <c:pt idx="890">
                  <c:v>45002</c:v>
                </c:pt>
                <c:pt idx="891">
                  <c:v>45005</c:v>
                </c:pt>
                <c:pt idx="892">
                  <c:v>45006</c:v>
                </c:pt>
                <c:pt idx="893">
                  <c:v>45007</c:v>
                </c:pt>
                <c:pt idx="894">
                  <c:v>45008</c:v>
                </c:pt>
                <c:pt idx="895">
                  <c:v>45009</c:v>
                </c:pt>
                <c:pt idx="896">
                  <c:v>45010</c:v>
                </c:pt>
                <c:pt idx="897">
                  <c:v>45012</c:v>
                </c:pt>
                <c:pt idx="898">
                  <c:v>45013</c:v>
                </c:pt>
                <c:pt idx="899">
                  <c:v>45014</c:v>
                </c:pt>
                <c:pt idx="900">
                  <c:v>45015</c:v>
                </c:pt>
                <c:pt idx="901">
                  <c:v>45016</c:v>
                </c:pt>
                <c:pt idx="902">
                  <c:v>45019</c:v>
                </c:pt>
                <c:pt idx="903">
                  <c:v>45020</c:v>
                </c:pt>
                <c:pt idx="904">
                  <c:v>45021</c:v>
                </c:pt>
                <c:pt idx="905">
                  <c:v>45022</c:v>
                </c:pt>
                <c:pt idx="906">
                  <c:v>45023</c:v>
                </c:pt>
                <c:pt idx="907">
                  <c:v>45026</c:v>
                </c:pt>
                <c:pt idx="908">
                  <c:v>45027</c:v>
                </c:pt>
                <c:pt idx="909">
                  <c:v>45028</c:v>
                </c:pt>
                <c:pt idx="910">
                  <c:v>45029</c:v>
                </c:pt>
                <c:pt idx="911">
                  <c:v>45030</c:v>
                </c:pt>
                <c:pt idx="912">
                  <c:v>45033</c:v>
                </c:pt>
                <c:pt idx="913">
                  <c:v>45034</c:v>
                </c:pt>
                <c:pt idx="914">
                  <c:v>45035</c:v>
                </c:pt>
                <c:pt idx="915">
                  <c:v>45036</c:v>
                </c:pt>
                <c:pt idx="916">
                  <c:v>45037</c:v>
                </c:pt>
                <c:pt idx="917">
                  <c:v>45040</c:v>
                </c:pt>
                <c:pt idx="918">
                  <c:v>45041</c:v>
                </c:pt>
                <c:pt idx="919">
                  <c:v>45042</c:v>
                </c:pt>
                <c:pt idx="920">
                  <c:v>45043</c:v>
                </c:pt>
                <c:pt idx="921">
                  <c:v>45044</c:v>
                </c:pt>
                <c:pt idx="922">
                  <c:v>45047</c:v>
                </c:pt>
                <c:pt idx="923">
                  <c:v>45048</c:v>
                </c:pt>
                <c:pt idx="924">
                  <c:v>45049</c:v>
                </c:pt>
                <c:pt idx="925">
                  <c:v>45050</c:v>
                </c:pt>
                <c:pt idx="926">
                  <c:v>45051</c:v>
                </c:pt>
                <c:pt idx="927">
                  <c:v>45052</c:v>
                </c:pt>
                <c:pt idx="928">
                  <c:v>45054</c:v>
                </c:pt>
                <c:pt idx="929">
                  <c:v>45055</c:v>
                </c:pt>
                <c:pt idx="930">
                  <c:v>45056</c:v>
                </c:pt>
                <c:pt idx="931">
                  <c:v>45057</c:v>
                </c:pt>
                <c:pt idx="932">
                  <c:v>45058</c:v>
                </c:pt>
                <c:pt idx="933">
                  <c:v>45061</c:v>
                </c:pt>
                <c:pt idx="934">
                  <c:v>45062</c:v>
                </c:pt>
                <c:pt idx="935">
                  <c:v>45063</c:v>
                </c:pt>
                <c:pt idx="936">
                  <c:v>45064</c:v>
                </c:pt>
                <c:pt idx="937">
                  <c:v>45065</c:v>
                </c:pt>
                <c:pt idx="938">
                  <c:v>45068</c:v>
                </c:pt>
                <c:pt idx="939">
                  <c:v>45069</c:v>
                </c:pt>
                <c:pt idx="940">
                  <c:v>45070</c:v>
                </c:pt>
                <c:pt idx="941">
                  <c:v>45071</c:v>
                </c:pt>
                <c:pt idx="942">
                  <c:v>45072</c:v>
                </c:pt>
                <c:pt idx="943">
                  <c:v>45075</c:v>
                </c:pt>
                <c:pt idx="944">
                  <c:v>45076</c:v>
                </c:pt>
                <c:pt idx="945">
                  <c:v>45077</c:v>
                </c:pt>
                <c:pt idx="946">
                  <c:v>45078</c:v>
                </c:pt>
                <c:pt idx="947">
                  <c:v>45079</c:v>
                </c:pt>
                <c:pt idx="948">
                  <c:v>45082</c:v>
                </c:pt>
                <c:pt idx="949">
                  <c:v>45083</c:v>
                </c:pt>
                <c:pt idx="950">
                  <c:v>45084</c:v>
                </c:pt>
                <c:pt idx="951">
                  <c:v>45086</c:v>
                </c:pt>
                <c:pt idx="952">
                  <c:v>45089</c:v>
                </c:pt>
                <c:pt idx="953">
                  <c:v>45090</c:v>
                </c:pt>
                <c:pt idx="954">
                  <c:v>45091</c:v>
                </c:pt>
                <c:pt idx="955">
                  <c:v>45092</c:v>
                </c:pt>
                <c:pt idx="956">
                  <c:v>45093</c:v>
                </c:pt>
                <c:pt idx="957">
                  <c:v>45096</c:v>
                </c:pt>
                <c:pt idx="958">
                  <c:v>45097</c:v>
                </c:pt>
                <c:pt idx="959">
                  <c:v>45098</c:v>
                </c:pt>
                <c:pt idx="960">
                  <c:v>45099</c:v>
                </c:pt>
                <c:pt idx="961">
                  <c:v>45100</c:v>
                </c:pt>
                <c:pt idx="962">
                  <c:v>45103</c:v>
                </c:pt>
                <c:pt idx="963">
                  <c:v>45104</c:v>
                </c:pt>
                <c:pt idx="964">
                  <c:v>45105</c:v>
                </c:pt>
                <c:pt idx="965">
                  <c:v>45106</c:v>
                </c:pt>
                <c:pt idx="966">
                  <c:v>45107</c:v>
                </c:pt>
                <c:pt idx="967">
                  <c:v>45108</c:v>
                </c:pt>
                <c:pt idx="968">
                  <c:v>45110</c:v>
                </c:pt>
                <c:pt idx="969">
                  <c:v>45111</c:v>
                </c:pt>
                <c:pt idx="970">
                  <c:v>45112</c:v>
                </c:pt>
                <c:pt idx="971">
                  <c:v>45113</c:v>
                </c:pt>
                <c:pt idx="972">
                  <c:v>45114</c:v>
                </c:pt>
                <c:pt idx="973">
                  <c:v>45117</c:v>
                </c:pt>
                <c:pt idx="974">
                  <c:v>45118</c:v>
                </c:pt>
                <c:pt idx="975">
                  <c:v>45119</c:v>
                </c:pt>
                <c:pt idx="976">
                  <c:v>45120</c:v>
                </c:pt>
                <c:pt idx="977">
                  <c:v>45121</c:v>
                </c:pt>
                <c:pt idx="978">
                  <c:v>45124</c:v>
                </c:pt>
                <c:pt idx="979">
                  <c:v>45125</c:v>
                </c:pt>
                <c:pt idx="980">
                  <c:v>45126</c:v>
                </c:pt>
                <c:pt idx="981">
                  <c:v>45127</c:v>
                </c:pt>
                <c:pt idx="982">
                  <c:v>45128</c:v>
                </c:pt>
                <c:pt idx="983">
                  <c:v>45131</c:v>
                </c:pt>
                <c:pt idx="984">
                  <c:v>45132</c:v>
                </c:pt>
                <c:pt idx="985">
                  <c:v>45133</c:v>
                </c:pt>
                <c:pt idx="986">
                  <c:v>45134</c:v>
                </c:pt>
                <c:pt idx="987">
                  <c:v>45135</c:v>
                </c:pt>
                <c:pt idx="988">
                  <c:v>45138</c:v>
                </c:pt>
                <c:pt idx="989">
                  <c:v>45139</c:v>
                </c:pt>
                <c:pt idx="990">
                  <c:v>45140</c:v>
                </c:pt>
                <c:pt idx="991">
                  <c:v>45141</c:v>
                </c:pt>
                <c:pt idx="992">
                  <c:v>45142</c:v>
                </c:pt>
                <c:pt idx="993">
                  <c:v>45145</c:v>
                </c:pt>
                <c:pt idx="994">
                  <c:v>45146</c:v>
                </c:pt>
                <c:pt idx="995">
                  <c:v>45147</c:v>
                </c:pt>
                <c:pt idx="996">
                  <c:v>45148</c:v>
                </c:pt>
                <c:pt idx="997">
                  <c:v>45149</c:v>
                </c:pt>
                <c:pt idx="998">
                  <c:v>45152</c:v>
                </c:pt>
                <c:pt idx="999">
                  <c:v>45153</c:v>
                </c:pt>
                <c:pt idx="1000">
                  <c:v>45154</c:v>
                </c:pt>
                <c:pt idx="1001">
                  <c:v>45155</c:v>
                </c:pt>
                <c:pt idx="1002">
                  <c:v>45156</c:v>
                </c:pt>
                <c:pt idx="1003">
                  <c:v>45159</c:v>
                </c:pt>
                <c:pt idx="1004">
                  <c:v>45160</c:v>
                </c:pt>
                <c:pt idx="1005">
                  <c:v>45161</c:v>
                </c:pt>
                <c:pt idx="1006">
                  <c:v>45162</c:v>
                </c:pt>
                <c:pt idx="1007">
                  <c:v>45163</c:v>
                </c:pt>
                <c:pt idx="1008">
                  <c:v>45166</c:v>
                </c:pt>
                <c:pt idx="1009">
                  <c:v>45167</c:v>
                </c:pt>
                <c:pt idx="1010">
                  <c:v>45168</c:v>
                </c:pt>
                <c:pt idx="1011">
                  <c:v>45169</c:v>
                </c:pt>
                <c:pt idx="1012">
                  <c:v>45170</c:v>
                </c:pt>
                <c:pt idx="1013">
                  <c:v>45173</c:v>
                </c:pt>
                <c:pt idx="1014">
                  <c:v>45174</c:v>
                </c:pt>
                <c:pt idx="1015">
                  <c:v>45175</c:v>
                </c:pt>
                <c:pt idx="1016">
                  <c:v>45176</c:v>
                </c:pt>
                <c:pt idx="1017">
                  <c:v>45177</c:v>
                </c:pt>
                <c:pt idx="1018">
                  <c:v>45180</c:v>
                </c:pt>
                <c:pt idx="1019">
                  <c:v>45181</c:v>
                </c:pt>
                <c:pt idx="1020">
                  <c:v>45182</c:v>
                </c:pt>
                <c:pt idx="1021">
                  <c:v>45183</c:v>
                </c:pt>
                <c:pt idx="1022">
                  <c:v>45184</c:v>
                </c:pt>
                <c:pt idx="1023">
                  <c:v>45187</c:v>
                </c:pt>
                <c:pt idx="1024">
                  <c:v>45188</c:v>
                </c:pt>
                <c:pt idx="1025">
                  <c:v>45189</c:v>
                </c:pt>
                <c:pt idx="1026">
                  <c:v>45190</c:v>
                </c:pt>
                <c:pt idx="1027">
                  <c:v>45191</c:v>
                </c:pt>
                <c:pt idx="1028">
                  <c:v>45194</c:v>
                </c:pt>
                <c:pt idx="1029">
                  <c:v>45195</c:v>
                </c:pt>
                <c:pt idx="1030">
                  <c:v>45196</c:v>
                </c:pt>
                <c:pt idx="1031">
                  <c:v>45197</c:v>
                </c:pt>
                <c:pt idx="1032">
                  <c:v>45198</c:v>
                </c:pt>
                <c:pt idx="1033">
                  <c:v>45201</c:v>
                </c:pt>
                <c:pt idx="1034">
                  <c:v>45202</c:v>
                </c:pt>
                <c:pt idx="1035">
                  <c:v>45203</c:v>
                </c:pt>
                <c:pt idx="1036">
                  <c:v>45204</c:v>
                </c:pt>
                <c:pt idx="1037">
                  <c:v>45205</c:v>
                </c:pt>
                <c:pt idx="1038">
                  <c:v>45208</c:v>
                </c:pt>
                <c:pt idx="1039">
                  <c:v>45209</c:v>
                </c:pt>
                <c:pt idx="1040">
                  <c:v>45210</c:v>
                </c:pt>
                <c:pt idx="1041">
                  <c:v>45211</c:v>
                </c:pt>
                <c:pt idx="1042">
                  <c:v>45212</c:v>
                </c:pt>
                <c:pt idx="1043">
                  <c:v>45215</c:v>
                </c:pt>
                <c:pt idx="1044">
                  <c:v>45216</c:v>
                </c:pt>
                <c:pt idx="1045">
                  <c:v>45217</c:v>
                </c:pt>
                <c:pt idx="1046">
                  <c:v>45218</c:v>
                </c:pt>
                <c:pt idx="1047">
                  <c:v>45219</c:v>
                </c:pt>
                <c:pt idx="1048">
                  <c:v>45222</c:v>
                </c:pt>
                <c:pt idx="1049">
                  <c:v>45223</c:v>
                </c:pt>
                <c:pt idx="1050">
                  <c:v>45224</c:v>
                </c:pt>
                <c:pt idx="1051">
                  <c:v>45225</c:v>
                </c:pt>
                <c:pt idx="1052">
                  <c:v>45226</c:v>
                </c:pt>
                <c:pt idx="1053">
                  <c:v>45229</c:v>
                </c:pt>
                <c:pt idx="1054">
                  <c:v>45230</c:v>
                </c:pt>
                <c:pt idx="1055">
                  <c:v>45231</c:v>
                </c:pt>
                <c:pt idx="1056">
                  <c:v>45232</c:v>
                </c:pt>
                <c:pt idx="1057">
                  <c:v>45233</c:v>
                </c:pt>
                <c:pt idx="1058">
                  <c:v>45236</c:v>
                </c:pt>
                <c:pt idx="1059">
                  <c:v>45237</c:v>
                </c:pt>
                <c:pt idx="1060">
                  <c:v>45238</c:v>
                </c:pt>
                <c:pt idx="1061">
                  <c:v>45239</c:v>
                </c:pt>
                <c:pt idx="1062">
                  <c:v>45240</c:v>
                </c:pt>
                <c:pt idx="1063">
                  <c:v>45243</c:v>
                </c:pt>
                <c:pt idx="1064">
                  <c:v>45244</c:v>
                </c:pt>
                <c:pt idx="1065">
                  <c:v>45245</c:v>
                </c:pt>
                <c:pt idx="1066">
                  <c:v>45246</c:v>
                </c:pt>
                <c:pt idx="1067">
                  <c:v>45247</c:v>
                </c:pt>
                <c:pt idx="1068">
                  <c:v>45248</c:v>
                </c:pt>
                <c:pt idx="1069">
                  <c:v>45250</c:v>
                </c:pt>
                <c:pt idx="1070">
                  <c:v>45251</c:v>
                </c:pt>
                <c:pt idx="1071">
                  <c:v>45252</c:v>
                </c:pt>
                <c:pt idx="1072">
                  <c:v>45253</c:v>
                </c:pt>
                <c:pt idx="1073">
                  <c:v>45254</c:v>
                </c:pt>
                <c:pt idx="1074">
                  <c:v>45257</c:v>
                </c:pt>
                <c:pt idx="1075">
                  <c:v>45258</c:v>
                </c:pt>
                <c:pt idx="1076">
                  <c:v>45259</c:v>
                </c:pt>
                <c:pt idx="1077">
                  <c:v>45260</c:v>
                </c:pt>
                <c:pt idx="1078">
                  <c:v>45261</c:v>
                </c:pt>
                <c:pt idx="1079">
                  <c:v>45264</c:v>
                </c:pt>
                <c:pt idx="1080">
                  <c:v>45265</c:v>
                </c:pt>
                <c:pt idx="1081">
                  <c:v>45266</c:v>
                </c:pt>
                <c:pt idx="1082">
                  <c:v>45267</c:v>
                </c:pt>
                <c:pt idx="1083">
                  <c:v>45268</c:v>
                </c:pt>
                <c:pt idx="1084">
                  <c:v>45271</c:v>
                </c:pt>
                <c:pt idx="1085">
                  <c:v>45272</c:v>
                </c:pt>
                <c:pt idx="1086">
                  <c:v>45273</c:v>
                </c:pt>
                <c:pt idx="1087">
                  <c:v>45274</c:v>
                </c:pt>
                <c:pt idx="1088">
                  <c:v>45275</c:v>
                </c:pt>
                <c:pt idx="1089">
                  <c:v>45278</c:v>
                </c:pt>
                <c:pt idx="1090">
                  <c:v>45279</c:v>
                </c:pt>
                <c:pt idx="1091">
                  <c:v>45280</c:v>
                </c:pt>
                <c:pt idx="1092">
                  <c:v>45281</c:v>
                </c:pt>
                <c:pt idx="1093">
                  <c:v>45282</c:v>
                </c:pt>
                <c:pt idx="1094">
                  <c:v>45285</c:v>
                </c:pt>
                <c:pt idx="1095">
                  <c:v>45286</c:v>
                </c:pt>
                <c:pt idx="1096">
                  <c:v>45287</c:v>
                </c:pt>
                <c:pt idx="1097">
                  <c:v>45288</c:v>
                </c:pt>
                <c:pt idx="1098">
                  <c:v>45289</c:v>
                </c:pt>
                <c:pt idx="1099">
                  <c:v>45292</c:v>
                </c:pt>
                <c:pt idx="1100">
                  <c:v>45293</c:v>
                </c:pt>
                <c:pt idx="1101">
                  <c:v>45294</c:v>
                </c:pt>
                <c:pt idx="1102">
                  <c:v>45295</c:v>
                </c:pt>
                <c:pt idx="1103">
                  <c:v>45296</c:v>
                </c:pt>
                <c:pt idx="1104">
                  <c:v>45299</c:v>
                </c:pt>
                <c:pt idx="1105">
                  <c:v>45300</c:v>
                </c:pt>
                <c:pt idx="1106">
                  <c:v>45301</c:v>
                </c:pt>
                <c:pt idx="1107">
                  <c:v>45302</c:v>
                </c:pt>
                <c:pt idx="1108">
                  <c:v>45303</c:v>
                </c:pt>
                <c:pt idx="1109">
                  <c:v>45306</c:v>
                </c:pt>
                <c:pt idx="1110">
                  <c:v>45307</c:v>
                </c:pt>
                <c:pt idx="1111">
                  <c:v>45308</c:v>
                </c:pt>
                <c:pt idx="1112">
                  <c:v>45309</c:v>
                </c:pt>
                <c:pt idx="1113">
                  <c:v>45310</c:v>
                </c:pt>
                <c:pt idx="1114">
                  <c:v>45313</c:v>
                </c:pt>
                <c:pt idx="1115">
                  <c:v>45314</c:v>
                </c:pt>
                <c:pt idx="1116">
                  <c:v>45315</c:v>
                </c:pt>
                <c:pt idx="1117">
                  <c:v>45316</c:v>
                </c:pt>
                <c:pt idx="1118">
                  <c:v>45317</c:v>
                </c:pt>
                <c:pt idx="1119">
                  <c:v>45320</c:v>
                </c:pt>
                <c:pt idx="1120">
                  <c:v>45321</c:v>
                </c:pt>
                <c:pt idx="1121">
                  <c:v>45322</c:v>
                </c:pt>
                <c:pt idx="1122">
                  <c:v>45323</c:v>
                </c:pt>
                <c:pt idx="1123">
                  <c:v>45324</c:v>
                </c:pt>
                <c:pt idx="1124">
                  <c:v>45327</c:v>
                </c:pt>
                <c:pt idx="1125">
                  <c:v>45328</c:v>
                </c:pt>
                <c:pt idx="1126">
                  <c:v>45329</c:v>
                </c:pt>
                <c:pt idx="1127">
                  <c:v>45330</c:v>
                </c:pt>
                <c:pt idx="1128">
                  <c:v>45331</c:v>
                </c:pt>
                <c:pt idx="1129">
                  <c:v>45334</c:v>
                </c:pt>
                <c:pt idx="1130">
                  <c:v>45335</c:v>
                </c:pt>
                <c:pt idx="1131">
                  <c:v>45336</c:v>
                </c:pt>
                <c:pt idx="1132">
                  <c:v>45337</c:v>
                </c:pt>
                <c:pt idx="1133">
                  <c:v>45338</c:v>
                </c:pt>
                <c:pt idx="1134">
                  <c:v>45339</c:v>
                </c:pt>
                <c:pt idx="1135">
                  <c:v>45341</c:v>
                </c:pt>
                <c:pt idx="1136">
                  <c:v>45342</c:v>
                </c:pt>
                <c:pt idx="1137">
                  <c:v>45343</c:v>
                </c:pt>
                <c:pt idx="1138">
                  <c:v>45344</c:v>
                </c:pt>
                <c:pt idx="1139">
                  <c:v>45345</c:v>
                </c:pt>
                <c:pt idx="1140">
                  <c:v>45348</c:v>
                </c:pt>
                <c:pt idx="1141">
                  <c:v>45349</c:v>
                </c:pt>
                <c:pt idx="1142">
                  <c:v>45350</c:v>
                </c:pt>
                <c:pt idx="1143">
                  <c:v>45351</c:v>
                </c:pt>
                <c:pt idx="1144">
                  <c:v>45352</c:v>
                </c:pt>
                <c:pt idx="1145">
                  <c:v>45355</c:v>
                </c:pt>
                <c:pt idx="1146">
                  <c:v>45356</c:v>
                </c:pt>
                <c:pt idx="1147">
                  <c:v>45357</c:v>
                </c:pt>
                <c:pt idx="1148">
                  <c:v>45358</c:v>
                </c:pt>
                <c:pt idx="1149">
                  <c:v>45359</c:v>
                </c:pt>
                <c:pt idx="1150">
                  <c:v>45362</c:v>
                </c:pt>
                <c:pt idx="1151">
                  <c:v>45363</c:v>
                </c:pt>
                <c:pt idx="1152">
                  <c:v>45364</c:v>
                </c:pt>
                <c:pt idx="1153">
                  <c:v>45365</c:v>
                </c:pt>
                <c:pt idx="1154">
                  <c:v>45366</c:v>
                </c:pt>
                <c:pt idx="1155">
                  <c:v>45367</c:v>
                </c:pt>
                <c:pt idx="1156">
                  <c:v>45369</c:v>
                </c:pt>
                <c:pt idx="1157">
                  <c:v>45370</c:v>
                </c:pt>
                <c:pt idx="1158">
                  <c:v>45371</c:v>
                </c:pt>
                <c:pt idx="1159">
                  <c:v>45372</c:v>
                </c:pt>
                <c:pt idx="1160">
                  <c:v>45373</c:v>
                </c:pt>
                <c:pt idx="1161">
                  <c:v>45374</c:v>
                </c:pt>
                <c:pt idx="1162">
                  <c:v>45376</c:v>
                </c:pt>
                <c:pt idx="1163">
                  <c:v>45377</c:v>
                </c:pt>
                <c:pt idx="1164">
                  <c:v>45378</c:v>
                </c:pt>
                <c:pt idx="1165">
                  <c:v>45379</c:v>
                </c:pt>
                <c:pt idx="1166">
                  <c:v>45380</c:v>
                </c:pt>
                <c:pt idx="1167">
                  <c:v>45383</c:v>
                </c:pt>
                <c:pt idx="1168">
                  <c:v>45384</c:v>
                </c:pt>
                <c:pt idx="1169">
                  <c:v>45385</c:v>
                </c:pt>
                <c:pt idx="1170">
                  <c:v>45386</c:v>
                </c:pt>
                <c:pt idx="1171">
                  <c:v>45387</c:v>
                </c:pt>
                <c:pt idx="1172">
                  <c:v>45390</c:v>
                </c:pt>
                <c:pt idx="1173">
                  <c:v>45391</c:v>
                </c:pt>
                <c:pt idx="1174">
                  <c:v>45392</c:v>
                </c:pt>
                <c:pt idx="1175">
                  <c:v>45393</c:v>
                </c:pt>
                <c:pt idx="1176">
                  <c:v>45394</c:v>
                </c:pt>
                <c:pt idx="1177">
                  <c:v>45397</c:v>
                </c:pt>
                <c:pt idx="1178">
                  <c:v>45398</c:v>
                </c:pt>
                <c:pt idx="1179">
                  <c:v>45399</c:v>
                </c:pt>
                <c:pt idx="1180">
                  <c:v>45400</c:v>
                </c:pt>
                <c:pt idx="1181">
                  <c:v>45401</c:v>
                </c:pt>
                <c:pt idx="1182">
                  <c:v>45404</c:v>
                </c:pt>
                <c:pt idx="1183">
                  <c:v>45405</c:v>
                </c:pt>
                <c:pt idx="1184">
                  <c:v>45406</c:v>
                </c:pt>
                <c:pt idx="1185">
                  <c:v>45407</c:v>
                </c:pt>
                <c:pt idx="1186">
                  <c:v>45408</c:v>
                </c:pt>
                <c:pt idx="1187">
                  <c:v>45411</c:v>
                </c:pt>
                <c:pt idx="1188">
                  <c:v>45412</c:v>
                </c:pt>
                <c:pt idx="1189">
                  <c:v>45413</c:v>
                </c:pt>
                <c:pt idx="1190">
                  <c:v>45414</c:v>
                </c:pt>
                <c:pt idx="1191">
                  <c:v>45415</c:v>
                </c:pt>
                <c:pt idx="1192">
                  <c:v>45418</c:v>
                </c:pt>
                <c:pt idx="1193">
                  <c:v>45419</c:v>
                </c:pt>
                <c:pt idx="1194">
                  <c:v>45420</c:v>
                </c:pt>
                <c:pt idx="1195">
                  <c:v>45421</c:v>
                </c:pt>
                <c:pt idx="1196">
                  <c:v>45422</c:v>
                </c:pt>
                <c:pt idx="1197">
                  <c:v>45425</c:v>
                </c:pt>
                <c:pt idx="1198">
                  <c:v>45426</c:v>
                </c:pt>
                <c:pt idx="1199">
                  <c:v>45427</c:v>
                </c:pt>
                <c:pt idx="1200">
                  <c:v>45428</c:v>
                </c:pt>
                <c:pt idx="1201">
                  <c:v>45429</c:v>
                </c:pt>
                <c:pt idx="1202">
                  <c:v>45432</c:v>
                </c:pt>
                <c:pt idx="1203">
                  <c:v>45433</c:v>
                </c:pt>
                <c:pt idx="1204">
                  <c:v>45434</c:v>
                </c:pt>
                <c:pt idx="1205">
                  <c:v>45435</c:v>
                </c:pt>
                <c:pt idx="1206">
                  <c:v>45436</c:v>
                </c:pt>
                <c:pt idx="1207">
                  <c:v>45439</c:v>
                </c:pt>
                <c:pt idx="1208">
                  <c:v>45440</c:v>
                </c:pt>
                <c:pt idx="1209">
                  <c:v>45441</c:v>
                </c:pt>
                <c:pt idx="1210">
                  <c:v>45442</c:v>
                </c:pt>
                <c:pt idx="1211">
                  <c:v>45443</c:v>
                </c:pt>
                <c:pt idx="1212">
                  <c:v>45446</c:v>
                </c:pt>
                <c:pt idx="1213">
                  <c:v>45447</c:v>
                </c:pt>
                <c:pt idx="1214">
                  <c:v>45448</c:v>
                </c:pt>
                <c:pt idx="1215">
                  <c:v>45449</c:v>
                </c:pt>
                <c:pt idx="1216">
                  <c:v>45450</c:v>
                </c:pt>
                <c:pt idx="1217">
                  <c:v>45453</c:v>
                </c:pt>
                <c:pt idx="1218">
                  <c:v>45454</c:v>
                </c:pt>
                <c:pt idx="1219">
                  <c:v>45455</c:v>
                </c:pt>
                <c:pt idx="1220">
                  <c:v>45456</c:v>
                </c:pt>
                <c:pt idx="1221">
                  <c:v>45457</c:v>
                </c:pt>
                <c:pt idx="1222">
                  <c:v>45460</c:v>
                </c:pt>
                <c:pt idx="1223">
                  <c:v>45461</c:v>
                </c:pt>
                <c:pt idx="1224">
                  <c:v>45462</c:v>
                </c:pt>
                <c:pt idx="1225">
                  <c:v>45463</c:v>
                </c:pt>
                <c:pt idx="1226">
                  <c:v>45464</c:v>
                </c:pt>
                <c:pt idx="1227">
                  <c:v>45467</c:v>
                </c:pt>
                <c:pt idx="1228">
                  <c:v>45468</c:v>
                </c:pt>
                <c:pt idx="1229">
                  <c:v>45469</c:v>
                </c:pt>
                <c:pt idx="1230">
                  <c:v>45470</c:v>
                </c:pt>
                <c:pt idx="1231">
                  <c:v>45471</c:v>
                </c:pt>
                <c:pt idx="1232">
                  <c:v>45474</c:v>
                </c:pt>
                <c:pt idx="1233">
                  <c:v>45475</c:v>
                </c:pt>
                <c:pt idx="1234">
                  <c:v>45476</c:v>
                </c:pt>
                <c:pt idx="1235">
                  <c:v>45477</c:v>
                </c:pt>
                <c:pt idx="1236">
                  <c:v>45478</c:v>
                </c:pt>
                <c:pt idx="1237">
                  <c:v>45481</c:v>
                </c:pt>
                <c:pt idx="1238">
                  <c:v>45482</c:v>
                </c:pt>
                <c:pt idx="1239">
                  <c:v>45483</c:v>
                </c:pt>
                <c:pt idx="1240">
                  <c:v>45484</c:v>
                </c:pt>
                <c:pt idx="1241">
                  <c:v>45485</c:v>
                </c:pt>
                <c:pt idx="1242">
                  <c:v>45488</c:v>
                </c:pt>
                <c:pt idx="1243">
                  <c:v>45489</c:v>
                </c:pt>
                <c:pt idx="1244">
                  <c:v>45490</c:v>
                </c:pt>
                <c:pt idx="1245">
                  <c:v>45491</c:v>
                </c:pt>
                <c:pt idx="1246">
                  <c:v>45492</c:v>
                </c:pt>
                <c:pt idx="1247">
                  <c:v>45495</c:v>
                </c:pt>
              </c:numCache>
            </c:numRef>
          </c:cat>
          <c:val>
            <c:numRef>
              <c:f>Sheet1!$C$2691:$C$3938</c:f>
              <c:numCache>
                <c:formatCode>General</c:formatCode>
                <c:ptCount val="1248"/>
                <c:pt idx="0">
                  <c:v>330.5</c:v>
                </c:pt>
                <c:pt idx="1">
                  <c:v>330.25</c:v>
                </c:pt>
                <c:pt idx="2">
                  <c:v>330.25</c:v>
                </c:pt>
                <c:pt idx="3">
                  <c:v>330.25</c:v>
                </c:pt>
                <c:pt idx="4">
                  <c:v>330.25</c:v>
                </c:pt>
                <c:pt idx="5">
                  <c:v>330.25</c:v>
                </c:pt>
                <c:pt idx="6">
                  <c:v>340.5</c:v>
                </c:pt>
                <c:pt idx="7">
                  <c:v>340.25</c:v>
                </c:pt>
                <c:pt idx="8">
                  <c:v>340.5</c:v>
                </c:pt>
                <c:pt idx="9">
                  <c:v>340.25</c:v>
                </c:pt>
                <c:pt idx="10">
                  <c:v>340.25</c:v>
                </c:pt>
                <c:pt idx="11">
                  <c:v>340.5</c:v>
                </c:pt>
                <c:pt idx="12">
                  <c:v>340.25</c:v>
                </c:pt>
                <c:pt idx="13">
                  <c:v>340.5</c:v>
                </c:pt>
                <c:pt idx="14">
                  <c:v>340.25</c:v>
                </c:pt>
                <c:pt idx="15">
                  <c:v>340.5</c:v>
                </c:pt>
                <c:pt idx="16">
                  <c:v>340.25</c:v>
                </c:pt>
                <c:pt idx="17">
                  <c:v>340.5</c:v>
                </c:pt>
                <c:pt idx="18">
                  <c:v>340.25</c:v>
                </c:pt>
                <c:pt idx="19">
                  <c:v>340.25</c:v>
                </c:pt>
                <c:pt idx="20">
                  <c:v>337.25</c:v>
                </c:pt>
                <c:pt idx="21">
                  <c:v>337.25</c:v>
                </c:pt>
                <c:pt idx="22">
                  <c:v>337.25</c:v>
                </c:pt>
                <c:pt idx="23">
                  <c:v>337.25</c:v>
                </c:pt>
                <c:pt idx="24">
                  <c:v>337.25</c:v>
                </c:pt>
                <c:pt idx="25">
                  <c:v>337.25</c:v>
                </c:pt>
                <c:pt idx="26">
                  <c:v>337.25</c:v>
                </c:pt>
                <c:pt idx="27">
                  <c:v>336.5</c:v>
                </c:pt>
                <c:pt idx="28">
                  <c:v>336.5</c:v>
                </c:pt>
                <c:pt idx="29">
                  <c:v>336.5</c:v>
                </c:pt>
                <c:pt idx="30">
                  <c:v>336.5</c:v>
                </c:pt>
                <c:pt idx="31">
                  <c:v>336.5</c:v>
                </c:pt>
                <c:pt idx="32">
                  <c:v>356.5</c:v>
                </c:pt>
                <c:pt idx="35">
                  <c:v>349</c:v>
                </c:pt>
                <c:pt idx="36">
                  <c:v>350</c:v>
                </c:pt>
                <c:pt idx="37">
                  <c:v>350</c:v>
                </c:pt>
                <c:pt idx="38">
                  <c:v>350</c:v>
                </c:pt>
                <c:pt idx="39">
                  <c:v>350</c:v>
                </c:pt>
                <c:pt idx="40">
                  <c:v>350</c:v>
                </c:pt>
                <c:pt idx="41">
                  <c:v>350</c:v>
                </c:pt>
                <c:pt idx="42">
                  <c:v>350</c:v>
                </c:pt>
                <c:pt idx="43">
                  <c:v>348.5</c:v>
                </c:pt>
                <c:pt idx="44">
                  <c:v>348.5</c:v>
                </c:pt>
                <c:pt idx="45">
                  <c:v>348.5</c:v>
                </c:pt>
                <c:pt idx="46">
                  <c:v>348.5</c:v>
                </c:pt>
                <c:pt idx="47">
                  <c:v>348.5</c:v>
                </c:pt>
                <c:pt idx="48">
                  <c:v>348.5</c:v>
                </c:pt>
                <c:pt idx="49">
                  <c:v>347.5</c:v>
                </c:pt>
                <c:pt idx="50">
                  <c:v>347.5</c:v>
                </c:pt>
                <c:pt idx="51">
                  <c:v>347.5</c:v>
                </c:pt>
                <c:pt idx="52">
                  <c:v>347.5</c:v>
                </c:pt>
                <c:pt idx="53">
                  <c:v>348.5</c:v>
                </c:pt>
                <c:pt idx="54">
                  <c:v>348.5</c:v>
                </c:pt>
                <c:pt idx="55">
                  <c:v>347</c:v>
                </c:pt>
                <c:pt idx="56">
                  <c:v>347</c:v>
                </c:pt>
                <c:pt idx="57">
                  <c:v>347</c:v>
                </c:pt>
                <c:pt idx="58">
                  <c:v>347</c:v>
                </c:pt>
                <c:pt idx="59">
                  <c:v>347</c:v>
                </c:pt>
                <c:pt idx="60">
                  <c:v>347</c:v>
                </c:pt>
                <c:pt idx="61">
                  <c:v>346</c:v>
                </c:pt>
                <c:pt idx="62">
                  <c:v>346</c:v>
                </c:pt>
                <c:pt idx="63">
                  <c:v>346</c:v>
                </c:pt>
                <c:pt idx="64">
                  <c:v>346</c:v>
                </c:pt>
                <c:pt idx="65">
                  <c:v>346</c:v>
                </c:pt>
                <c:pt idx="66">
                  <c:v>346</c:v>
                </c:pt>
                <c:pt idx="67">
                  <c:v>344.5</c:v>
                </c:pt>
                <c:pt idx="68">
                  <c:v>344.5</c:v>
                </c:pt>
                <c:pt idx="69">
                  <c:v>344.5</c:v>
                </c:pt>
                <c:pt idx="70">
                  <c:v>344.5</c:v>
                </c:pt>
                <c:pt idx="71">
                  <c:v>344.5</c:v>
                </c:pt>
                <c:pt idx="72">
                  <c:v>344.5</c:v>
                </c:pt>
                <c:pt idx="73">
                  <c:v>354.25</c:v>
                </c:pt>
                <c:pt idx="74">
                  <c:v>354.25</c:v>
                </c:pt>
                <c:pt idx="75">
                  <c:v>351.25</c:v>
                </c:pt>
                <c:pt idx="76">
                  <c:v>351.25</c:v>
                </c:pt>
                <c:pt idx="77">
                  <c:v>351</c:v>
                </c:pt>
                <c:pt idx="78">
                  <c:v>351</c:v>
                </c:pt>
                <c:pt idx="79">
                  <c:v>351</c:v>
                </c:pt>
                <c:pt idx="80">
                  <c:v>351</c:v>
                </c:pt>
                <c:pt idx="81">
                  <c:v>351</c:v>
                </c:pt>
                <c:pt idx="82">
                  <c:v>351</c:v>
                </c:pt>
                <c:pt idx="83">
                  <c:v>350</c:v>
                </c:pt>
                <c:pt idx="84">
                  <c:v>350</c:v>
                </c:pt>
                <c:pt idx="85">
                  <c:v>350</c:v>
                </c:pt>
                <c:pt idx="86">
                  <c:v>350</c:v>
                </c:pt>
                <c:pt idx="87">
                  <c:v>350</c:v>
                </c:pt>
                <c:pt idx="88">
                  <c:v>350</c:v>
                </c:pt>
                <c:pt idx="89">
                  <c:v>350</c:v>
                </c:pt>
                <c:pt idx="90">
                  <c:v>356.5</c:v>
                </c:pt>
                <c:pt idx="91">
                  <c:v>356.5</c:v>
                </c:pt>
                <c:pt idx="92">
                  <c:v>356.5</c:v>
                </c:pt>
                <c:pt idx="93">
                  <c:v>356.5</c:v>
                </c:pt>
                <c:pt idx="94">
                  <c:v>356.5</c:v>
                </c:pt>
                <c:pt idx="95">
                  <c:v>356.5</c:v>
                </c:pt>
                <c:pt idx="96">
                  <c:v>346.5</c:v>
                </c:pt>
                <c:pt idx="97">
                  <c:v>346.5</c:v>
                </c:pt>
                <c:pt idx="98">
                  <c:v>346.5</c:v>
                </c:pt>
                <c:pt idx="99">
                  <c:v>346.5</c:v>
                </c:pt>
                <c:pt idx="100">
                  <c:v>346.5</c:v>
                </c:pt>
                <c:pt idx="101">
                  <c:v>346.5</c:v>
                </c:pt>
                <c:pt idx="102">
                  <c:v>346.5</c:v>
                </c:pt>
                <c:pt idx="103">
                  <c:v>346.5</c:v>
                </c:pt>
                <c:pt idx="104">
                  <c:v>354.5</c:v>
                </c:pt>
                <c:pt idx="105">
                  <c:v>354.5</c:v>
                </c:pt>
                <c:pt idx="106">
                  <c:v>354.5</c:v>
                </c:pt>
                <c:pt idx="107">
                  <c:v>354.5</c:v>
                </c:pt>
                <c:pt idx="108">
                  <c:v>354.5</c:v>
                </c:pt>
                <c:pt idx="109">
                  <c:v>354.5</c:v>
                </c:pt>
                <c:pt idx="110">
                  <c:v>354.5</c:v>
                </c:pt>
                <c:pt idx="111">
                  <c:v>354.5</c:v>
                </c:pt>
                <c:pt idx="112">
                  <c:v>354.5</c:v>
                </c:pt>
                <c:pt idx="113">
                  <c:v>354.5</c:v>
                </c:pt>
                <c:pt idx="114">
                  <c:v>354.5</c:v>
                </c:pt>
                <c:pt idx="115">
                  <c:v>354.5</c:v>
                </c:pt>
                <c:pt idx="116">
                  <c:v>354.5</c:v>
                </c:pt>
                <c:pt idx="117">
                  <c:v>354.5</c:v>
                </c:pt>
                <c:pt idx="118">
                  <c:v>354.5</c:v>
                </c:pt>
                <c:pt idx="119">
                  <c:v>354.5</c:v>
                </c:pt>
                <c:pt idx="120">
                  <c:v>354.5</c:v>
                </c:pt>
                <c:pt idx="121">
                  <c:v>354.5</c:v>
                </c:pt>
                <c:pt idx="122">
                  <c:v>354.5</c:v>
                </c:pt>
                <c:pt idx="123">
                  <c:v>354.5</c:v>
                </c:pt>
                <c:pt idx="124">
                  <c:v>354.5</c:v>
                </c:pt>
                <c:pt idx="125">
                  <c:v>354.5</c:v>
                </c:pt>
                <c:pt idx="126">
                  <c:v>354.5</c:v>
                </c:pt>
                <c:pt idx="127">
                  <c:v>354.5</c:v>
                </c:pt>
                <c:pt idx="128">
                  <c:v>361.5</c:v>
                </c:pt>
                <c:pt idx="129">
                  <c:v>361.5</c:v>
                </c:pt>
                <c:pt idx="130">
                  <c:v>361.5</c:v>
                </c:pt>
                <c:pt idx="131">
                  <c:v>361.5</c:v>
                </c:pt>
                <c:pt idx="132">
                  <c:v>361.5</c:v>
                </c:pt>
                <c:pt idx="133">
                  <c:v>361.5</c:v>
                </c:pt>
                <c:pt idx="134">
                  <c:v>361.5</c:v>
                </c:pt>
                <c:pt idx="135">
                  <c:v>361.5</c:v>
                </c:pt>
                <c:pt idx="136">
                  <c:v>361.5</c:v>
                </c:pt>
                <c:pt idx="137">
                  <c:v>361.5</c:v>
                </c:pt>
                <c:pt idx="138">
                  <c:v>361.5</c:v>
                </c:pt>
                <c:pt idx="139">
                  <c:v>361.5</c:v>
                </c:pt>
                <c:pt idx="140">
                  <c:v>361.5</c:v>
                </c:pt>
                <c:pt idx="141">
                  <c:v>361.5</c:v>
                </c:pt>
                <c:pt idx="142">
                  <c:v>361.5</c:v>
                </c:pt>
                <c:pt idx="143">
                  <c:v>361.5</c:v>
                </c:pt>
                <c:pt idx="144">
                  <c:v>366.5</c:v>
                </c:pt>
                <c:pt idx="145">
                  <c:v>366.5</c:v>
                </c:pt>
                <c:pt idx="146">
                  <c:v>366.5</c:v>
                </c:pt>
                <c:pt idx="147">
                  <c:v>366.5</c:v>
                </c:pt>
                <c:pt idx="148">
                  <c:v>366.5</c:v>
                </c:pt>
                <c:pt idx="149">
                  <c:v>366.5</c:v>
                </c:pt>
                <c:pt idx="150">
                  <c:v>366.5</c:v>
                </c:pt>
                <c:pt idx="151">
                  <c:v>366.5</c:v>
                </c:pt>
                <c:pt idx="152">
                  <c:v>366.5</c:v>
                </c:pt>
                <c:pt idx="153">
                  <c:v>366.5</c:v>
                </c:pt>
                <c:pt idx="154">
                  <c:v>366.5</c:v>
                </c:pt>
                <c:pt idx="155">
                  <c:v>366.5</c:v>
                </c:pt>
                <c:pt idx="156">
                  <c:v>366.5</c:v>
                </c:pt>
                <c:pt idx="157">
                  <c:v>364</c:v>
                </c:pt>
                <c:pt idx="158">
                  <c:v>364</c:v>
                </c:pt>
                <c:pt idx="159">
                  <c:v>364</c:v>
                </c:pt>
                <c:pt idx="160">
                  <c:v>364</c:v>
                </c:pt>
                <c:pt idx="161">
                  <c:v>359</c:v>
                </c:pt>
                <c:pt idx="162">
                  <c:v>359</c:v>
                </c:pt>
                <c:pt idx="163">
                  <c:v>359</c:v>
                </c:pt>
                <c:pt idx="164">
                  <c:v>359</c:v>
                </c:pt>
                <c:pt idx="165">
                  <c:v>359</c:v>
                </c:pt>
                <c:pt idx="166">
                  <c:v>359</c:v>
                </c:pt>
                <c:pt idx="167">
                  <c:v>359</c:v>
                </c:pt>
                <c:pt idx="168">
                  <c:v>359</c:v>
                </c:pt>
                <c:pt idx="169">
                  <c:v>359</c:v>
                </c:pt>
                <c:pt idx="170">
                  <c:v>358.75</c:v>
                </c:pt>
                <c:pt idx="171">
                  <c:v>358.75</c:v>
                </c:pt>
                <c:pt idx="172">
                  <c:v>358.75</c:v>
                </c:pt>
                <c:pt idx="173">
                  <c:v>356.75</c:v>
                </c:pt>
                <c:pt idx="174">
                  <c:v>356.75</c:v>
                </c:pt>
                <c:pt idx="175">
                  <c:v>356.75</c:v>
                </c:pt>
                <c:pt idx="176">
                  <c:v>356.75</c:v>
                </c:pt>
                <c:pt idx="177">
                  <c:v>356.75</c:v>
                </c:pt>
                <c:pt idx="178">
                  <c:v>353.5</c:v>
                </c:pt>
                <c:pt idx="179">
                  <c:v>353.5</c:v>
                </c:pt>
                <c:pt idx="180">
                  <c:v>353.5</c:v>
                </c:pt>
                <c:pt idx="181">
                  <c:v>353.5</c:v>
                </c:pt>
                <c:pt idx="182">
                  <c:v>353.5</c:v>
                </c:pt>
                <c:pt idx="183">
                  <c:v>353.5</c:v>
                </c:pt>
                <c:pt idx="184">
                  <c:v>353.5</c:v>
                </c:pt>
                <c:pt idx="185">
                  <c:v>353.5</c:v>
                </c:pt>
                <c:pt idx="186">
                  <c:v>353.5</c:v>
                </c:pt>
                <c:pt idx="187">
                  <c:v>353.5</c:v>
                </c:pt>
                <c:pt idx="188">
                  <c:v>353.5</c:v>
                </c:pt>
                <c:pt idx="189">
                  <c:v>353.5</c:v>
                </c:pt>
                <c:pt idx="190">
                  <c:v>353.5</c:v>
                </c:pt>
                <c:pt idx="191">
                  <c:v>353.5</c:v>
                </c:pt>
                <c:pt idx="192">
                  <c:v>353.5</c:v>
                </c:pt>
                <c:pt idx="193">
                  <c:v>353.5</c:v>
                </c:pt>
                <c:pt idx="194">
                  <c:v>353.5</c:v>
                </c:pt>
                <c:pt idx="195">
                  <c:v>353.5</c:v>
                </c:pt>
                <c:pt idx="196">
                  <c:v>353.5</c:v>
                </c:pt>
                <c:pt idx="197">
                  <c:v>353.5</c:v>
                </c:pt>
                <c:pt idx="198">
                  <c:v>353.5</c:v>
                </c:pt>
                <c:pt idx="199">
                  <c:v>353.5</c:v>
                </c:pt>
                <c:pt idx="200">
                  <c:v>353.5</c:v>
                </c:pt>
                <c:pt idx="201">
                  <c:v>350.5</c:v>
                </c:pt>
                <c:pt idx="202">
                  <c:v>351.25</c:v>
                </c:pt>
                <c:pt idx="203">
                  <c:v>351.25</c:v>
                </c:pt>
                <c:pt idx="204">
                  <c:v>351.25</c:v>
                </c:pt>
                <c:pt idx="205">
                  <c:v>351.25</c:v>
                </c:pt>
                <c:pt idx="206">
                  <c:v>349.25</c:v>
                </c:pt>
                <c:pt idx="207">
                  <c:v>349.25</c:v>
                </c:pt>
                <c:pt idx="208">
                  <c:v>349.25</c:v>
                </c:pt>
                <c:pt idx="209">
                  <c:v>349.25</c:v>
                </c:pt>
                <c:pt idx="210">
                  <c:v>349.25</c:v>
                </c:pt>
                <c:pt idx="211">
                  <c:v>349.25</c:v>
                </c:pt>
                <c:pt idx="212">
                  <c:v>349.25</c:v>
                </c:pt>
                <c:pt idx="213">
                  <c:v>343.25</c:v>
                </c:pt>
                <c:pt idx="214">
                  <c:v>343.25</c:v>
                </c:pt>
                <c:pt idx="215">
                  <c:v>343.25</c:v>
                </c:pt>
                <c:pt idx="216">
                  <c:v>343.25</c:v>
                </c:pt>
                <c:pt idx="217">
                  <c:v>343.25</c:v>
                </c:pt>
                <c:pt idx="218">
                  <c:v>343.25</c:v>
                </c:pt>
                <c:pt idx="219">
                  <c:v>343.25</c:v>
                </c:pt>
                <c:pt idx="220">
                  <c:v>343.25</c:v>
                </c:pt>
                <c:pt idx="221">
                  <c:v>343.25</c:v>
                </c:pt>
                <c:pt idx="222">
                  <c:v>343.25</c:v>
                </c:pt>
                <c:pt idx="223">
                  <c:v>343.25</c:v>
                </c:pt>
                <c:pt idx="224">
                  <c:v>343.25</c:v>
                </c:pt>
                <c:pt idx="225">
                  <c:v>343.25</c:v>
                </c:pt>
                <c:pt idx="226">
                  <c:v>343.25</c:v>
                </c:pt>
                <c:pt idx="227">
                  <c:v>338.5</c:v>
                </c:pt>
                <c:pt idx="228">
                  <c:v>338.5</c:v>
                </c:pt>
                <c:pt idx="229">
                  <c:v>338.5</c:v>
                </c:pt>
                <c:pt idx="230">
                  <c:v>338.5</c:v>
                </c:pt>
                <c:pt idx="231">
                  <c:v>338.5</c:v>
                </c:pt>
                <c:pt idx="232">
                  <c:v>337.5</c:v>
                </c:pt>
                <c:pt idx="233">
                  <c:v>337.5</c:v>
                </c:pt>
                <c:pt idx="234">
                  <c:v>337.5</c:v>
                </c:pt>
                <c:pt idx="235">
                  <c:v>337.5</c:v>
                </c:pt>
                <c:pt idx="236">
                  <c:v>338.5</c:v>
                </c:pt>
                <c:pt idx="237">
                  <c:v>338.5</c:v>
                </c:pt>
                <c:pt idx="238">
                  <c:v>338.5</c:v>
                </c:pt>
                <c:pt idx="239">
                  <c:v>338.5</c:v>
                </c:pt>
                <c:pt idx="240">
                  <c:v>338.5</c:v>
                </c:pt>
                <c:pt idx="241">
                  <c:v>338.5</c:v>
                </c:pt>
                <c:pt idx="242">
                  <c:v>338.5</c:v>
                </c:pt>
                <c:pt idx="243">
                  <c:v>338.5</c:v>
                </c:pt>
                <c:pt idx="244">
                  <c:v>338.5</c:v>
                </c:pt>
                <c:pt idx="245">
                  <c:v>338.5</c:v>
                </c:pt>
                <c:pt idx="246">
                  <c:v>338.5</c:v>
                </c:pt>
                <c:pt idx="247">
                  <c:v>338.5</c:v>
                </c:pt>
                <c:pt idx="248">
                  <c:v>338.5</c:v>
                </c:pt>
                <c:pt idx="249">
                  <c:v>338.5</c:v>
                </c:pt>
                <c:pt idx="250">
                  <c:v>338.5</c:v>
                </c:pt>
                <c:pt idx="251">
                  <c:v>338.5</c:v>
                </c:pt>
                <c:pt idx="252">
                  <c:v>336.5</c:v>
                </c:pt>
                <c:pt idx="253">
                  <c:v>336.5</c:v>
                </c:pt>
                <c:pt idx="254">
                  <c:v>336.5</c:v>
                </c:pt>
                <c:pt idx="255">
                  <c:v>336.5</c:v>
                </c:pt>
                <c:pt idx="256">
                  <c:v>335</c:v>
                </c:pt>
                <c:pt idx="257">
                  <c:v>335</c:v>
                </c:pt>
                <c:pt idx="258">
                  <c:v>335</c:v>
                </c:pt>
                <c:pt idx="259">
                  <c:v>335</c:v>
                </c:pt>
                <c:pt idx="260">
                  <c:v>335</c:v>
                </c:pt>
                <c:pt idx="261">
                  <c:v>397</c:v>
                </c:pt>
                <c:pt idx="262">
                  <c:v>397</c:v>
                </c:pt>
                <c:pt idx="263">
                  <c:v>397</c:v>
                </c:pt>
                <c:pt idx="264">
                  <c:v>397</c:v>
                </c:pt>
                <c:pt idx="265">
                  <c:v>397</c:v>
                </c:pt>
                <c:pt idx="266">
                  <c:v>397</c:v>
                </c:pt>
                <c:pt idx="267">
                  <c:v>399</c:v>
                </c:pt>
                <c:pt idx="268">
                  <c:v>399</c:v>
                </c:pt>
                <c:pt idx="269">
                  <c:v>399</c:v>
                </c:pt>
                <c:pt idx="270">
                  <c:v>399</c:v>
                </c:pt>
                <c:pt idx="271">
                  <c:v>399</c:v>
                </c:pt>
                <c:pt idx="272">
                  <c:v>399</c:v>
                </c:pt>
                <c:pt idx="273">
                  <c:v>399</c:v>
                </c:pt>
                <c:pt idx="274">
                  <c:v>399</c:v>
                </c:pt>
                <c:pt idx="275">
                  <c:v>399</c:v>
                </c:pt>
                <c:pt idx="276">
                  <c:v>399</c:v>
                </c:pt>
                <c:pt idx="277">
                  <c:v>387</c:v>
                </c:pt>
                <c:pt idx="278">
                  <c:v>387</c:v>
                </c:pt>
                <c:pt idx="279">
                  <c:v>335</c:v>
                </c:pt>
                <c:pt idx="280">
                  <c:v>332.5</c:v>
                </c:pt>
                <c:pt idx="281">
                  <c:v>332.5</c:v>
                </c:pt>
                <c:pt idx="282">
                  <c:v>332.5</c:v>
                </c:pt>
                <c:pt idx="283">
                  <c:v>332.5</c:v>
                </c:pt>
                <c:pt idx="284">
                  <c:v>332.5</c:v>
                </c:pt>
                <c:pt idx="285">
                  <c:v>332.5</c:v>
                </c:pt>
                <c:pt idx="286">
                  <c:v>332.5</c:v>
                </c:pt>
                <c:pt idx="287">
                  <c:v>332.5</c:v>
                </c:pt>
                <c:pt idx="288">
                  <c:v>332.5</c:v>
                </c:pt>
                <c:pt idx="289">
                  <c:v>332.5</c:v>
                </c:pt>
                <c:pt idx="290">
                  <c:v>332.5</c:v>
                </c:pt>
                <c:pt idx="291">
                  <c:v>332.5</c:v>
                </c:pt>
                <c:pt idx="292">
                  <c:v>332.5</c:v>
                </c:pt>
                <c:pt idx="293">
                  <c:v>332.5</c:v>
                </c:pt>
                <c:pt idx="294">
                  <c:v>332.5</c:v>
                </c:pt>
                <c:pt idx="295">
                  <c:v>332.5</c:v>
                </c:pt>
                <c:pt idx="296">
                  <c:v>332.5</c:v>
                </c:pt>
                <c:pt idx="297">
                  <c:v>332.5</c:v>
                </c:pt>
                <c:pt idx="298">
                  <c:v>332.5</c:v>
                </c:pt>
                <c:pt idx="299">
                  <c:v>332.5</c:v>
                </c:pt>
                <c:pt idx="300">
                  <c:v>332.5</c:v>
                </c:pt>
                <c:pt idx="301">
                  <c:v>335.5</c:v>
                </c:pt>
                <c:pt idx="302">
                  <c:v>335.5</c:v>
                </c:pt>
                <c:pt idx="303">
                  <c:v>335.5</c:v>
                </c:pt>
                <c:pt idx="305">
                  <c:v>335.5</c:v>
                </c:pt>
                <c:pt idx="306">
                  <c:v>335.5</c:v>
                </c:pt>
                <c:pt idx="307">
                  <c:v>335.5</c:v>
                </c:pt>
                <c:pt idx="308">
                  <c:v>335.5</c:v>
                </c:pt>
                <c:pt idx="309">
                  <c:v>335.5</c:v>
                </c:pt>
                <c:pt idx="310">
                  <c:v>335.5</c:v>
                </c:pt>
                <c:pt idx="311">
                  <c:v>335.5</c:v>
                </c:pt>
                <c:pt idx="312">
                  <c:v>335.5</c:v>
                </c:pt>
                <c:pt idx="313">
                  <c:v>343.5</c:v>
                </c:pt>
                <c:pt idx="314">
                  <c:v>343.5</c:v>
                </c:pt>
                <c:pt idx="315">
                  <c:v>343.5</c:v>
                </c:pt>
                <c:pt idx="316">
                  <c:v>343.5</c:v>
                </c:pt>
                <c:pt idx="317">
                  <c:v>343.5</c:v>
                </c:pt>
                <c:pt idx="318">
                  <c:v>343.5</c:v>
                </c:pt>
                <c:pt idx="319">
                  <c:v>343.5</c:v>
                </c:pt>
                <c:pt idx="320">
                  <c:v>343.5</c:v>
                </c:pt>
                <c:pt idx="321">
                  <c:v>343.5</c:v>
                </c:pt>
                <c:pt idx="322">
                  <c:v>343.5</c:v>
                </c:pt>
                <c:pt idx="323">
                  <c:v>343.5</c:v>
                </c:pt>
                <c:pt idx="324">
                  <c:v>343.5</c:v>
                </c:pt>
                <c:pt idx="325">
                  <c:v>343.5</c:v>
                </c:pt>
                <c:pt idx="326">
                  <c:v>343.5</c:v>
                </c:pt>
                <c:pt idx="327">
                  <c:v>343.5</c:v>
                </c:pt>
                <c:pt idx="328">
                  <c:v>346.5</c:v>
                </c:pt>
                <c:pt idx="329">
                  <c:v>346.5</c:v>
                </c:pt>
                <c:pt idx="330">
                  <c:v>352.5</c:v>
                </c:pt>
                <c:pt idx="331">
                  <c:v>352.5</c:v>
                </c:pt>
                <c:pt idx="332">
                  <c:v>352.5</c:v>
                </c:pt>
                <c:pt idx="333">
                  <c:v>352.5</c:v>
                </c:pt>
                <c:pt idx="334">
                  <c:v>352.5</c:v>
                </c:pt>
                <c:pt idx="335">
                  <c:v>352.5</c:v>
                </c:pt>
                <c:pt idx="336">
                  <c:v>352.5</c:v>
                </c:pt>
                <c:pt idx="337">
                  <c:v>352.5</c:v>
                </c:pt>
                <c:pt idx="338">
                  <c:v>352.5</c:v>
                </c:pt>
                <c:pt idx="339">
                  <c:v>356.5</c:v>
                </c:pt>
                <c:pt idx="340">
                  <c:v>356.5</c:v>
                </c:pt>
                <c:pt idx="341">
                  <c:v>356.5</c:v>
                </c:pt>
                <c:pt idx="342">
                  <c:v>356.5</c:v>
                </c:pt>
                <c:pt idx="343">
                  <c:v>356.5</c:v>
                </c:pt>
                <c:pt idx="344">
                  <c:v>356.5</c:v>
                </c:pt>
                <c:pt idx="345">
                  <c:v>356.5</c:v>
                </c:pt>
                <c:pt idx="346">
                  <c:v>356.5</c:v>
                </c:pt>
                <c:pt idx="347">
                  <c:v>356.5</c:v>
                </c:pt>
                <c:pt idx="348">
                  <c:v>356.5</c:v>
                </c:pt>
                <c:pt idx="349">
                  <c:v>356.5</c:v>
                </c:pt>
                <c:pt idx="350">
                  <c:v>357.75</c:v>
                </c:pt>
                <c:pt idx="351">
                  <c:v>357.75</c:v>
                </c:pt>
                <c:pt idx="352">
                  <c:v>357.75</c:v>
                </c:pt>
                <c:pt idx="353">
                  <c:v>357.75</c:v>
                </c:pt>
                <c:pt idx="354">
                  <c:v>361.75</c:v>
                </c:pt>
                <c:pt idx="355">
                  <c:v>361.75</c:v>
                </c:pt>
                <c:pt idx="356">
                  <c:v>361.75</c:v>
                </c:pt>
                <c:pt idx="357">
                  <c:v>361.75</c:v>
                </c:pt>
                <c:pt idx="358">
                  <c:v>361.75</c:v>
                </c:pt>
                <c:pt idx="359">
                  <c:v>361.75</c:v>
                </c:pt>
                <c:pt idx="360">
                  <c:v>361.75</c:v>
                </c:pt>
                <c:pt idx="361">
                  <c:v>361.75</c:v>
                </c:pt>
                <c:pt idx="362">
                  <c:v>361.75</c:v>
                </c:pt>
                <c:pt idx="363">
                  <c:v>361.75</c:v>
                </c:pt>
                <c:pt idx="364">
                  <c:v>361.75</c:v>
                </c:pt>
                <c:pt idx="365">
                  <c:v>361.75</c:v>
                </c:pt>
                <c:pt idx="366">
                  <c:v>361.75</c:v>
                </c:pt>
                <c:pt idx="367">
                  <c:v>361.75</c:v>
                </c:pt>
                <c:pt idx="368">
                  <c:v>361.75</c:v>
                </c:pt>
                <c:pt idx="369">
                  <c:v>361.75</c:v>
                </c:pt>
                <c:pt idx="370">
                  <c:v>361.75</c:v>
                </c:pt>
                <c:pt idx="371">
                  <c:v>361.75</c:v>
                </c:pt>
                <c:pt idx="372">
                  <c:v>361.75</c:v>
                </c:pt>
                <c:pt idx="373">
                  <c:v>361.75</c:v>
                </c:pt>
                <c:pt idx="374">
                  <c:v>363.75</c:v>
                </c:pt>
                <c:pt idx="375">
                  <c:v>363.75</c:v>
                </c:pt>
                <c:pt idx="376">
                  <c:v>363.75</c:v>
                </c:pt>
                <c:pt idx="377">
                  <c:v>363.75</c:v>
                </c:pt>
                <c:pt idx="378">
                  <c:v>363.75</c:v>
                </c:pt>
                <c:pt idx="379">
                  <c:v>363.75</c:v>
                </c:pt>
                <c:pt idx="380">
                  <c:v>363.75</c:v>
                </c:pt>
                <c:pt idx="381">
                  <c:v>363.75</c:v>
                </c:pt>
                <c:pt idx="382">
                  <c:v>363.75</c:v>
                </c:pt>
                <c:pt idx="383">
                  <c:v>363.75</c:v>
                </c:pt>
                <c:pt idx="384">
                  <c:v>359.75</c:v>
                </c:pt>
                <c:pt idx="385">
                  <c:v>359.75</c:v>
                </c:pt>
                <c:pt idx="386">
                  <c:v>359.75</c:v>
                </c:pt>
                <c:pt idx="387">
                  <c:v>359.75</c:v>
                </c:pt>
                <c:pt idx="388">
                  <c:v>359.75</c:v>
                </c:pt>
                <c:pt idx="389">
                  <c:v>359.75</c:v>
                </c:pt>
                <c:pt idx="390">
                  <c:v>359.75</c:v>
                </c:pt>
                <c:pt idx="391">
                  <c:v>359.75</c:v>
                </c:pt>
                <c:pt idx="392">
                  <c:v>359.75</c:v>
                </c:pt>
                <c:pt idx="393">
                  <c:v>359.75</c:v>
                </c:pt>
                <c:pt idx="394">
                  <c:v>359.75</c:v>
                </c:pt>
                <c:pt idx="395">
                  <c:v>359.75</c:v>
                </c:pt>
                <c:pt idx="396">
                  <c:v>357.75</c:v>
                </c:pt>
                <c:pt idx="397">
                  <c:v>357.75</c:v>
                </c:pt>
                <c:pt idx="398">
                  <c:v>357.75</c:v>
                </c:pt>
                <c:pt idx="399">
                  <c:v>357.75</c:v>
                </c:pt>
                <c:pt idx="400">
                  <c:v>357.75</c:v>
                </c:pt>
                <c:pt idx="401">
                  <c:v>357.75</c:v>
                </c:pt>
                <c:pt idx="402">
                  <c:v>357.75</c:v>
                </c:pt>
                <c:pt idx="403">
                  <c:v>357.75</c:v>
                </c:pt>
                <c:pt idx="404">
                  <c:v>357.75</c:v>
                </c:pt>
                <c:pt idx="405">
                  <c:v>357.75</c:v>
                </c:pt>
                <c:pt idx="406">
                  <c:v>357.75</c:v>
                </c:pt>
                <c:pt idx="407">
                  <c:v>357.75</c:v>
                </c:pt>
                <c:pt idx="408">
                  <c:v>357.75</c:v>
                </c:pt>
                <c:pt idx="409">
                  <c:v>357.75</c:v>
                </c:pt>
                <c:pt idx="410">
                  <c:v>357.75</c:v>
                </c:pt>
                <c:pt idx="411">
                  <c:v>357.75</c:v>
                </c:pt>
                <c:pt idx="412">
                  <c:v>357.75</c:v>
                </c:pt>
                <c:pt idx="413">
                  <c:v>357.75</c:v>
                </c:pt>
                <c:pt idx="414">
                  <c:v>357.75</c:v>
                </c:pt>
                <c:pt idx="415">
                  <c:v>361.75</c:v>
                </c:pt>
                <c:pt idx="416">
                  <c:v>361.75</c:v>
                </c:pt>
                <c:pt idx="417">
                  <c:v>362</c:v>
                </c:pt>
                <c:pt idx="418">
                  <c:v>362</c:v>
                </c:pt>
                <c:pt idx="419">
                  <c:v>362</c:v>
                </c:pt>
                <c:pt idx="420">
                  <c:v>362</c:v>
                </c:pt>
                <c:pt idx="421">
                  <c:v>362</c:v>
                </c:pt>
                <c:pt idx="422">
                  <c:v>362</c:v>
                </c:pt>
                <c:pt idx="423">
                  <c:v>362</c:v>
                </c:pt>
                <c:pt idx="424">
                  <c:v>362</c:v>
                </c:pt>
                <c:pt idx="425">
                  <c:v>362</c:v>
                </c:pt>
                <c:pt idx="426">
                  <c:v>362</c:v>
                </c:pt>
                <c:pt idx="427">
                  <c:v>362</c:v>
                </c:pt>
                <c:pt idx="428">
                  <c:v>362</c:v>
                </c:pt>
                <c:pt idx="429">
                  <c:v>362</c:v>
                </c:pt>
                <c:pt idx="430">
                  <c:v>362</c:v>
                </c:pt>
                <c:pt idx="431">
                  <c:v>362</c:v>
                </c:pt>
                <c:pt idx="432">
                  <c:v>362</c:v>
                </c:pt>
                <c:pt idx="433">
                  <c:v>362</c:v>
                </c:pt>
                <c:pt idx="434">
                  <c:v>362</c:v>
                </c:pt>
                <c:pt idx="435">
                  <c:v>362</c:v>
                </c:pt>
                <c:pt idx="436">
                  <c:v>362</c:v>
                </c:pt>
                <c:pt idx="437">
                  <c:v>362</c:v>
                </c:pt>
                <c:pt idx="438">
                  <c:v>362</c:v>
                </c:pt>
                <c:pt idx="439">
                  <c:v>362</c:v>
                </c:pt>
                <c:pt idx="440">
                  <c:v>362</c:v>
                </c:pt>
                <c:pt idx="441">
                  <c:v>360</c:v>
                </c:pt>
                <c:pt idx="442">
                  <c:v>360</c:v>
                </c:pt>
                <c:pt idx="443">
                  <c:v>360</c:v>
                </c:pt>
                <c:pt idx="444">
                  <c:v>360</c:v>
                </c:pt>
                <c:pt idx="445">
                  <c:v>360</c:v>
                </c:pt>
                <c:pt idx="446">
                  <c:v>360</c:v>
                </c:pt>
                <c:pt idx="447">
                  <c:v>360</c:v>
                </c:pt>
                <c:pt idx="448">
                  <c:v>360</c:v>
                </c:pt>
                <c:pt idx="449">
                  <c:v>360</c:v>
                </c:pt>
                <c:pt idx="450">
                  <c:v>360</c:v>
                </c:pt>
                <c:pt idx="451">
                  <c:v>360</c:v>
                </c:pt>
                <c:pt idx="452">
                  <c:v>360</c:v>
                </c:pt>
                <c:pt idx="453">
                  <c:v>360</c:v>
                </c:pt>
                <c:pt idx="454">
                  <c:v>360</c:v>
                </c:pt>
                <c:pt idx="455">
                  <c:v>360</c:v>
                </c:pt>
                <c:pt idx="456">
                  <c:v>360</c:v>
                </c:pt>
                <c:pt idx="457">
                  <c:v>360</c:v>
                </c:pt>
                <c:pt idx="458">
                  <c:v>360</c:v>
                </c:pt>
                <c:pt idx="459">
                  <c:v>360</c:v>
                </c:pt>
                <c:pt idx="460">
                  <c:v>360</c:v>
                </c:pt>
                <c:pt idx="461">
                  <c:v>360</c:v>
                </c:pt>
                <c:pt idx="462">
                  <c:v>360</c:v>
                </c:pt>
                <c:pt idx="463">
                  <c:v>356.5</c:v>
                </c:pt>
                <c:pt idx="464">
                  <c:v>356.5</c:v>
                </c:pt>
                <c:pt idx="465">
                  <c:v>356.5</c:v>
                </c:pt>
                <c:pt idx="466">
                  <c:v>356.5</c:v>
                </c:pt>
                <c:pt idx="467">
                  <c:v>356.5</c:v>
                </c:pt>
                <c:pt idx="468">
                  <c:v>356.5</c:v>
                </c:pt>
                <c:pt idx="469">
                  <c:v>356.5</c:v>
                </c:pt>
                <c:pt idx="470">
                  <c:v>356.5</c:v>
                </c:pt>
                <c:pt idx="471">
                  <c:v>356.5</c:v>
                </c:pt>
                <c:pt idx="472">
                  <c:v>352.5</c:v>
                </c:pt>
                <c:pt idx="473">
                  <c:v>352.5</c:v>
                </c:pt>
                <c:pt idx="475">
                  <c:v>352.5</c:v>
                </c:pt>
                <c:pt idx="476">
                  <c:v>352.5</c:v>
                </c:pt>
                <c:pt idx="477">
                  <c:v>352.5</c:v>
                </c:pt>
                <c:pt idx="478">
                  <c:v>352.5</c:v>
                </c:pt>
                <c:pt idx="479">
                  <c:v>352.5</c:v>
                </c:pt>
                <c:pt idx="480">
                  <c:v>352.5</c:v>
                </c:pt>
                <c:pt idx="481">
                  <c:v>352.5</c:v>
                </c:pt>
                <c:pt idx="482">
                  <c:v>352.5</c:v>
                </c:pt>
                <c:pt idx="483">
                  <c:v>352.25</c:v>
                </c:pt>
                <c:pt idx="484">
                  <c:v>352.25</c:v>
                </c:pt>
                <c:pt idx="485">
                  <c:v>352.25</c:v>
                </c:pt>
                <c:pt idx="486">
                  <c:v>352.25</c:v>
                </c:pt>
                <c:pt idx="487">
                  <c:v>352.25</c:v>
                </c:pt>
                <c:pt idx="488">
                  <c:v>352.25</c:v>
                </c:pt>
                <c:pt idx="489">
                  <c:v>352.25</c:v>
                </c:pt>
                <c:pt idx="490">
                  <c:v>352.25</c:v>
                </c:pt>
                <c:pt idx="491">
                  <c:v>352.25</c:v>
                </c:pt>
                <c:pt idx="492">
                  <c:v>352.25</c:v>
                </c:pt>
                <c:pt idx="493">
                  <c:v>352.25</c:v>
                </c:pt>
                <c:pt idx="494">
                  <c:v>352.25</c:v>
                </c:pt>
                <c:pt idx="495">
                  <c:v>352.25</c:v>
                </c:pt>
                <c:pt idx="496">
                  <c:v>352.25</c:v>
                </c:pt>
                <c:pt idx="497">
                  <c:v>352.25</c:v>
                </c:pt>
                <c:pt idx="498">
                  <c:v>352.25</c:v>
                </c:pt>
                <c:pt idx="499">
                  <c:v>352.25</c:v>
                </c:pt>
                <c:pt idx="500">
                  <c:v>352.25</c:v>
                </c:pt>
                <c:pt idx="501">
                  <c:v>352.25</c:v>
                </c:pt>
                <c:pt idx="502">
                  <c:v>352.25</c:v>
                </c:pt>
                <c:pt idx="503">
                  <c:v>352.25</c:v>
                </c:pt>
                <c:pt idx="504">
                  <c:v>352.25</c:v>
                </c:pt>
                <c:pt idx="505">
                  <c:v>352.25</c:v>
                </c:pt>
                <c:pt idx="506">
                  <c:v>352.25</c:v>
                </c:pt>
                <c:pt idx="507">
                  <c:v>352.25</c:v>
                </c:pt>
                <c:pt idx="508">
                  <c:v>351.5</c:v>
                </c:pt>
                <c:pt idx="509">
                  <c:v>351.5</c:v>
                </c:pt>
                <c:pt idx="510">
                  <c:v>351.5</c:v>
                </c:pt>
                <c:pt idx="511">
                  <c:v>351.5</c:v>
                </c:pt>
                <c:pt idx="512">
                  <c:v>351.5</c:v>
                </c:pt>
                <c:pt idx="513">
                  <c:v>351.5</c:v>
                </c:pt>
                <c:pt idx="514">
                  <c:v>351.5</c:v>
                </c:pt>
                <c:pt idx="515">
                  <c:v>351.5</c:v>
                </c:pt>
                <c:pt idx="516">
                  <c:v>351.5</c:v>
                </c:pt>
                <c:pt idx="517">
                  <c:v>351.5</c:v>
                </c:pt>
                <c:pt idx="518">
                  <c:v>351.5</c:v>
                </c:pt>
                <c:pt idx="519">
                  <c:v>351.5</c:v>
                </c:pt>
                <c:pt idx="520">
                  <c:v>351.5</c:v>
                </c:pt>
                <c:pt idx="521">
                  <c:v>351.5</c:v>
                </c:pt>
                <c:pt idx="522">
                  <c:v>347.5</c:v>
                </c:pt>
                <c:pt idx="523">
                  <c:v>347.5</c:v>
                </c:pt>
                <c:pt idx="524">
                  <c:v>347.5</c:v>
                </c:pt>
                <c:pt idx="525">
                  <c:v>347.5</c:v>
                </c:pt>
                <c:pt idx="526">
                  <c:v>347.5</c:v>
                </c:pt>
                <c:pt idx="527">
                  <c:v>347.5</c:v>
                </c:pt>
                <c:pt idx="528">
                  <c:v>380.25</c:v>
                </c:pt>
                <c:pt idx="529">
                  <c:v>380.25</c:v>
                </c:pt>
                <c:pt idx="530">
                  <c:v>380.25</c:v>
                </c:pt>
                <c:pt idx="531">
                  <c:v>380.25</c:v>
                </c:pt>
                <c:pt idx="532">
                  <c:v>366.25</c:v>
                </c:pt>
                <c:pt idx="533">
                  <c:v>366.25</c:v>
                </c:pt>
                <c:pt idx="534">
                  <c:v>366.25</c:v>
                </c:pt>
                <c:pt idx="535">
                  <c:v>366.25</c:v>
                </c:pt>
                <c:pt idx="536">
                  <c:v>366.25</c:v>
                </c:pt>
                <c:pt idx="537">
                  <c:v>362.25</c:v>
                </c:pt>
                <c:pt idx="538">
                  <c:v>362.25</c:v>
                </c:pt>
                <c:pt idx="539">
                  <c:v>362.25</c:v>
                </c:pt>
                <c:pt idx="540">
                  <c:v>362.25</c:v>
                </c:pt>
                <c:pt idx="541">
                  <c:v>362.25</c:v>
                </c:pt>
                <c:pt idx="542">
                  <c:v>332.25</c:v>
                </c:pt>
                <c:pt idx="543">
                  <c:v>332.25</c:v>
                </c:pt>
                <c:pt idx="544">
                  <c:v>332.25</c:v>
                </c:pt>
                <c:pt idx="545">
                  <c:v>332.25</c:v>
                </c:pt>
                <c:pt idx="546">
                  <c:v>332.25</c:v>
                </c:pt>
                <c:pt idx="547">
                  <c:v>332.25</c:v>
                </c:pt>
                <c:pt idx="548">
                  <c:v>328.75</c:v>
                </c:pt>
                <c:pt idx="549">
                  <c:v>328.75</c:v>
                </c:pt>
                <c:pt idx="550">
                  <c:v>328.75</c:v>
                </c:pt>
                <c:pt idx="551">
                  <c:v>328.75</c:v>
                </c:pt>
                <c:pt idx="552">
                  <c:v>328.75</c:v>
                </c:pt>
                <c:pt idx="553">
                  <c:v>328.75</c:v>
                </c:pt>
                <c:pt idx="554">
                  <c:v>328.75</c:v>
                </c:pt>
                <c:pt idx="555">
                  <c:v>328.75</c:v>
                </c:pt>
                <c:pt idx="556">
                  <c:v>328.75</c:v>
                </c:pt>
                <c:pt idx="557">
                  <c:v>328.75</c:v>
                </c:pt>
                <c:pt idx="558">
                  <c:v>328.75</c:v>
                </c:pt>
                <c:pt idx="559">
                  <c:v>328.75</c:v>
                </c:pt>
                <c:pt idx="560">
                  <c:v>328.75</c:v>
                </c:pt>
                <c:pt idx="561">
                  <c:v>328.75</c:v>
                </c:pt>
                <c:pt idx="562">
                  <c:v>328.75</c:v>
                </c:pt>
                <c:pt idx="563">
                  <c:v>328.75</c:v>
                </c:pt>
                <c:pt idx="564">
                  <c:v>328.75</c:v>
                </c:pt>
                <c:pt idx="565">
                  <c:v>328.75</c:v>
                </c:pt>
                <c:pt idx="566">
                  <c:v>328.75</c:v>
                </c:pt>
                <c:pt idx="567">
                  <c:v>328.75</c:v>
                </c:pt>
                <c:pt idx="568">
                  <c:v>328.75</c:v>
                </c:pt>
                <c:pt idx="569">
                  <c:v>328.75</c:v>
                </c:pt>
                <c:pt idx="570">
                  <c:v>328.75</c:v>
                </c:pt>
                <c:pt idx="571">
                  <c:v>328.75</c:v>
                </c:pt>
                <c:pt idx="572">
                  <c:v>328.75</c:v>
                </c:pt>
                <c:pt idx="573">
                  <c:v>326.75</c:v>
                </c:pt>
                <c:pt idx="574">
                  <c:v>322.75</c:v>
                </c:pt>
                <c:pt idx="575">
                  <c:v>322.75</c:v>
                </c:pt>
                <c:pt idx="576">
                  <c:v>322.75</c:v>
                </c:pt>
                <c:pt idx="577">
                  <c:v>322.75</c:v>
                </c:pt>
                <c:pt idx="578">
                  <c:v>324.75</c:v>
                </c:pt>
                <c:pt idx="579">
                  <c:v>324.75</c:v>
                </c:pt>
                <c:pt idx="580">
                  <c:v>325.5</c:v>
                </c:pt>
                <c:pt idx="581">
                  <c:v>325.5</c:v>
                </c:pt>
                <c:pt idx="582">
                  <c:v>325.5</c:v>
                </c:pt>
                <c:pt idx="583">
                  <c:v>325.5</c:v>
                </c:pt>
                <c:pt idx="584">
                  <c:v>325.5</c:v>
                </c:pt>
                <c:pt idx="585">
                  <c:v>325.5</c:v>
                </c:pt>
                <c:pt idx="586">
                  <c:v>327</c:v>
                </c:pt>
                <c:pt idx="587">
                  <c:v>327</c:v>
                </c:pt>
                <c:pt idx="588">
                  <c:v>327</c:v>
                </c:pt>
                <c:pt idx="589">
                  <c:v>327</c:v>
                </c:pt>
                <c:pt idx="590">
                  <c:v>327</c:v>
                </c:pt>
                <c:pt idx="591">
                  <c:v>327</c:v>
                </c:pt>
                <c:pt idx="592">
                  <c:v>327</c:v>
                </c:pt>
                <c:pt idx="593">
                  <c:v>327</c:v>
                </c:pt>
                <c:pt idx="594">
                  <c:v>326.875</c:v>
                </c:pt>
                <c:pt idx="595">
                  <c:v>326.875</c:v>
                </c:pt>
                <c:pt idx="596">
                  <c:v>326.875</c:v>
                </c:pt>
                <c:pt idx="597">
                  <c:v>326.875</c:v>
                </c:pt>
                <c:pt idx="598">
                  <c:v>326.875</c:v>
                </c:pt>
                <c:pt idx="599">
                  <c:v>326.875</c:v>
                </c:pt>
                <c:pt idx="600">
                  <c:v>326.875</c:v>
                </c:pt>
                <c:pt idx="601">
                  <c:v>326.875</c:v>
                </c:pt>
                <c:pt idx="602">
                  <c:v>326.875</c:v>
                </c:pt>
                <c:pt idx="603">
                  <c:v>326.875</c:v>
                </c:pt>
                <c:pt idx="604">
                  <c:v>326.875</c:v>
                </c:pt>
                <c:pt idx="605">
                  <c:v>326.875</c:v>
                </c:pt>
                <c:pt idx="606">
                  <c:v>326.875</c:v>
                </c:pt>
                <c:pt idx="607">
                  <c:v>326.875</c:v>
                </c:pt>
                <c:pt idx="608">
                  <c:v>326.875</c:v>
                </c:pt>
                <c:pt idx="609">
                  <c:v>326.875</c:v>
                </c:pt>
                <c:pt idx="610">
                  <c:v>326.875</c:v>
                </c:pt>
                <c:pt idx="611">
                  <c:v>326.875</c:v>
                </c:pt>
                <c:pt idx="612">
                  <c:v>326.875</c:v>
                </c:pt>
                <c:pt idx="613">
                  <c:v>326.875</c:v>
                </c:pt>
                <c:pt idx="614">
                  <c:v>326.875</c:v>
                </c:pt>
                <c:pt idx="615">
                  <c:v>328.25</c:v>
                </c:pt>
                <c:pt idx="616">
                  <c:v>328.25</c:v>
                </c:pt>
                <c:pt idx="617">
                  <c:v>329</c:v>
                </c:pt>
                <c:pt idx="618">
                  <c:v>329</c:v>
                </c:pt>
                <c:pt idx="619">
                  <c:v>328.875</c:v>
                </c:pt>
                <c:pt idx="620">
                  <c:v>329</c:v>
                </c:pt>
                <c:pt idx="621">
                  <c:v>329</c:v>
                </c:pt>
                <c:pt idx="622">
                  <c:v>329</c:v>
                </c:pt>
                <c:pt idx="623">
                  <c:v>329</c:v>
                </c:pt>
                <c:pt idx="624">
                  <c:v>328.875</c:v>
                </c:pt>
                <c:pt idx="625">
                  <c:v>329</c:v>
                </c:pt>
                <c:pt idx="626">
                  <c:v>329</c:v>
                </c:pt>
                <c:pt idx="627">
                  <c:v>329</c:v>
                </c:pt>
                <c:pt idx="628">
                  <c:v>329</c:v>
                </c:pt>
                <c:pt idx="629">
                  <c:v>328.875</c:v>
                </c:pt>
                <c:pt idx="630">
                  <c:v>329</c:v>
                </c:pt>
                <c:pt idx="631">
                  <c:v>329</c:v>
                </c:pt>
                <c:pt idx="632">
                  <c:v>329</c:v>
                </c:pt>
                <c:pt idx="633">
                  <c:v>329</c:v>
                </c:pt>
                <c:pt idx="634">
                  <c:v>329</c:v>
                </c:pt>
                <c:pt idx="635">
                  <c:v>329</c:v>
                </c:pt>
                <c:pt idx="636">
                  <c:v>329</c:v>
                </c:pt>
                <c:pt idx="637">
                  <c:v>329</c:v>
                </c:pt>
                <c:pt idx="638">
                  <c:v>329</c:v>
                </c:pt>
                <c:pt idx="639">
                  <c:v>329</c:v>
                </c:pt>
                <c:pt idx="640">
                  <c:v>329</c:v>
                </c:pt>
                <c:pt idx="641">
                  <c:v>330</c:v>
                </c:pt>
                <c:pt idx="642">
                  <c:v>331.5</c:v>
                </c:pt>
                <c:pt idx="643">
                  <c:v>331.5</c:v>
                </c:pt>
                <c:pt idx="644">
                  <c:v>331.5</c:v>
                </c:pt>
                <c:pt idx="645">
                  <c:v>331.5</c:v>
                </c:pt>
                <c:pt idx="646">
                  <c:v>331.5</c:v>
                </c:pt>
                <c:pt idx="647">
                  <c:v>331.5</c:v>
                </c:pt>
                <c:pt idx="648">
                  <c:v>331.5</c:v>
                </c:pt>
                <c:pt idx="649">
                  <c:v>331.5</c:v>
                </c:pt>
                <c:pt idx="650">
                  <c:v>331.5</c:v>
                </c:pt>
                <c:pt idx="651">
                  <c:v>331.5</c:v>
                </c:pt>
                <c:pt idx="652">
                  <c:v>331.5</c:v>
                </c:pt>
                <c:pt idx="653">
                  <c:v>331.5</c:v>
                </c:pt>
                <c:pt idx="654">
                  <c:v>331.5</c:v>
                </c:pt>
                <c:pt idx="655">
                  <c:v>331.5</c:v>
                </c:pt>
                <c:pt idx="656">
                  <c:v>331.5</c:v>
                </c:pt>
                <c:pt idx="657">
                  <c:v>331.5</c:v>
                </c:pt>
                <c:pt idx="658">
                  <c:v>331.5</c:v>
                </c:pt>
                <c:pt idx="659">
                  <c:v>331.5</c:v>
                </c:pt>
                <c:pt idx="660">
                  <c:v>331.5</c:v>
                </c:pt>
                <c:pt idx="661">
                  <c:v>325</c:v>
                </c:pt>
                <c:pt idx="662">
                  <c:v>325</c:v>
                </c:pt>
                <c:pt idx="663">
                  <c:v>325</c:v>
                </c:pt>
                <c:pt idx="664">
                  <c:v>325</c:v>
                </c:pt>
                <c:pt idx="665">
                  <c:v>325</c:v>
                </c:pt>
                <c:pt idx="666">
                  <c:v>325</c:v>
                </c:pt>
                <c:pt idx="667">
                  <c:v>325</c:v>
                </c:pt>
                <c:pt idx="668">
                  <c:v>325</c:v>
                </c:pt>
                <c:pt idx="669">
                  <c:v>325</c:v>
                </c:pt>
                <c:pt idx="670">
                  <c:v>325</c:v>
                </c:pt>
                <c:pt idx="671">
                  <c:v>325</c:v>
                </c:pt>
                <c:pt idx="672">
                  <c:v>325</c:v>
                </c:pt>
                <c:pt idx="673">
                  <c:v>325</c:v>
                </c:pt>
                <c:pt idx="674">
                  <c:v>325</c:v>
                </c:pt>
                <c:pt idx="675">
                  <c:v>325.25</c:v>
                </c:pt>
                <c:pt idx="676">
                  <c:v>325.25</c:v>
                </c:pt>
                <c:pt idx="677">
                  <c:v>325</c:v>
                </c:pt>
                <c:pt idx="678">
                  <c:v>325</c:v>
                </c:pt>
                <c:pt idx="679">
                  <c:v>325.25</c:v>
                </c:pt>
                <c:pt idx="680">
                  <c:v>325.25</c:v>
                </c:pt>
                <c:pt idx="681">
                  <c:v>325.75</c:v>
                </c:pt>
                <c:pt idx="682">
                  <c:v>325.75</c:v>
                </c:pt>
                <c:pt idx="683">
                  <c:v>325.75</c:v>
                </c:pt>
                <c:pt idx="684">
                  <c:v>325.75</c:v>
                </c:pt>
                <c:pt idx="685">
                  <c:v>325.75</c:v>
                </c:pt>
                <c:pt idx="686">
                  <c:v>325.75</c:v>
                </c:pt>
                <c:pt idx="687">
                  <c:v>325.75</c:v>
                </c:pt>
                <c:pt idx="688">
                  <c:v>325.75</c:v>
                </c:pt>
                <c:pt idx="689">
                  <c:v>325.75</c:v>
                </c:pt>
                <c:pt idx="690">
                  <c:v>325.75</c:v>
                </c:pt>
                <c:pt idx="691">
                  <c:v>325.75</c:v>
                </c:pt>
                <c:pt idx="692">
                  <c:v>325.75</c:v>
                </c:pt>
                <c:pt idx="693">
                  <c:v>326.125</c:v>
                </c:pt>
                <c:pt idx="694">
                  <c:v>325.75</c:v>
                </c:pt>
                <c:pt idx="695">
                  <c:v>325.75</c:v>
                </c:pt>
                <c:pt idx="696">
                  <c:v>325.75</c:v>
                </c:pt>
                <c:pt idx="697">
                  <c:v>326.125</c:v>
                </c:pt>
                <c:pt idx="698">
                  <c:v>326.125</c:v>
                </c:pt>
                <c:pt idx="699">
                  <c:v>326.125</c:v>
                </c:pt>
                <c:pt idx="700">
                  <c:v>327.75</c:v>
                </c:pt>
                <c:pt idx="701">
                  <c:v>327.75</c:v>
                </c:pt>
                <c:pt idx="702">
                  <c:v>327.75</c:v>
                </c:pt>
                <c:pt idx="703">
                  <c:v>327.75</c:v>
                </c:pt>
                <c:pt idx="704">
                  <c:v>327.75</c:v>
                </c:pt>
                <c:pt idx="705">
                  <c:v>327.75</c:v>
                </c:pt>
                <c:pt idx="706">
                  <c:v>327.75</c:v>
                </c:pt>
                <c:pt idx="707">
                  <c:v>327.75</c:v>
                </c:pt>
                <c:pt idx="708">
                  <c:v>329</c:v>
                </c:pt>
                <c:pt idx="709">
                  <c:v>329</c:v>
                </c:pt>
                <c:pt idx="710">
                  <c:v>329</c:v>
                </c:pt>
                <c:pt idx="711">
                  <c:v>329</c:v>
                </c:pt>
                <c:pt idx="712">
                  <c:v>329</c:v>
                </c:pt>
                <c:pt idx="713">
                  <c:v>329</c:v>
                </c:pt>
                <c:pt idx="714">
                  <c:v>329</c:v>
                </c:pt>
                <c:pt idx="715">
                  <c:v>330.25</c:v>
                </c:pt>
                <c:pt idx="716">
                  <c:v>330.25</c:v>
                </c:pt>
                <c:pt idx="717">
                  <c:v>330.25</c:v>
                </c:pt>
                <c:pt idx="718">
                  <c:v>330.25</c:v>
                </c:pt>
                <c:pt idx="719">
                  <c:v>330.25</c:v>
                </c:pt>
                <c:pt idx="720">
                  <c:v>330.25</c:v>
                </c:pt>
                <c:pt idx="721">
                  <c:v>330.25</c:v>
                </c:pt>
                <c:pt idx="722">
                  <c:v>330.25</c:v>
                </c:pt>
                <c:pt idx="723">
                  <c:v>330.25</c:v>
                </c:pt>
                <c:pt idx="724">
                  <c:v>330.25</c:v>
                </c:pt>
                <c:pt idx="725">
                  <c:v>330.25</c:v>
                </c:pt>
                <c:pt idx="726">
                  <c:v>330.25</c:v>
                </c:pt>
                <c:pt idx="727">
                  <c:v>330.25</c:v>
                </c:pt>
                <c:pt idx="728">
                  <c:v>330.5</c:v>
                </c:pt>
                <c:pt idx="729">
                  <c:v>330.5</c:v>
                </c:pt>
                <c:pt idx="730">
                  <c:v>330.5</c:v>
                </c:pt>
                <c:pt idx="731">
                  <c:v>330.5</c:v>
                </c:pt>
                <c:pt idx="732">
                  <c:v>330.5</c:v>
                </c:pt>
                <c:pt idx="733">
                  <c:v>330.5</c:v>
                </c:pt>
                <c:pt idx="734">
                  <c:v>330.5</c:v>
                </c:pt>
                <c:pt idx="735">
                  <c:v>330.5</c:v>
                </c:pt>
                <c:pt idx="736">
                  <c:v>330.5</c:v>
                </c:pt>
                <c:pt idx="737">
                  <c:v>330.5</c:v>
                </c:pt>
                <c:pt idx="738">
                  <c:v>330.5</c:v>
                </c:pt>
                <c:pt idx="739">
                  <c:v>330.5</c:v>
                </c:pt>
                <c:pt idx="740">
                  <c:v>330.5</c:v>
                </c:pt>
                <c:pt idx="741">
                  <c:v>330.5</c:v>
                </c:pt>
                <c:pt idx="742">
                  <c:v>330.5</c:v>
                </c:pt>
                <c:pt idx="743">
                  <c:v>330.5</c:v>
                </c:pt>
                <c:pt idx="744">
                  <c:v>330.5</c:v>
                </c:pt>
                <c:pt idx="745">
                  <c:v>330.5</c:v>
                </c:pt>
                <c:pt idx="746">
                  <c:v>332.375</c:v>
                </c:pt>
                <c:pt idx="747">
                  <c:v>330.5</c:v>
                </c:pt>
                <c:pt idx="748">
                  <c:v>329.75</c:v>
                </c:pt>
                <c:pt idx="749">
                  <c:v>329.75</c:v>
                </c:pt>
                <c:pt idx="750">
                  <c:v>329.75</c:v>
                </c:pt>
                <c:pt idx="751">
                  <c:v>330.125</c:v>
                </c:pt>
                <c:pt idx="752">
                  <c:v>329.75</c:v>
                </c:pt>
                <c:pt idx="753">
                  <c:v>329.75</c:v>
                </c:pt>
                <c:pt idx="754">
                  <c:v>329.75</c:v>
                </c:pt>
                <c:pt idx="755">
                  <c:v>329.75</c:v>
                </c:pt>
                <c:pt idx="756">
                  <c:v>329.75</c:v>
                </c:pt>
                <c:pt idx="757">
                  <c:v>342</c:v>
                </c:pt>
                <c:pt idx="758">
                  <c:v>342</c:v>
                </c:pt>
                <c:pt idx="759">
                  <c:v>342</c:v>
                </c:pt>
                <c:pt idx="760">
                  <c:v>342</c:v>
                </c:pt>
                <c:pt idx="761">
                  <c:v>342</c:v>
                </c:pt>
                <c:pt idx="762">
                  <c:v>346</c:v>
                </c:pt>
                <c:pt idx="763">
                  <c:v>346</c:v>
                </c:pt>
                <c:pt idx="764">
                  <c:v>346</c:v>
                </c:pt>
                <c:pt idx="765">
                  <c:v>346</c:v>
                </c:pt>
                <c:pt idx="766">
                  <c:v>346</c:v>
                </c:pt>
                <c:pt idx="767">
                  <c:v>352.5</c:v>
                </c:pt>
                <c:pt idx="768">
                  <c:v>348</c:v>
                </c:pt>
                <c:pt idx="769">
                  <c:v>352.5</c:v>
                </c:pt>
                <c:pt idx="770">
                  <c:v>352.5</c:v>
                </c:pt>
                <c:pt idx="771">
                  <c:v>348</c:v>
                </c:pt>
                <c:pt idx="772">
                  <c:v>344</c:v>
                </c:pt>
                <c:pt idx="773">
                  <c:v>344</c:v>
                </c:pt>
                <c:pt idx="774">
                  <c:v>350.25</c:v>
                </c:pt>
                <c:pt idx="775">
                  <c:v>350.25</c:v>
                </c:pt>
                <c:pt idx="776">
                  <c:v>350.25</c:v>
                </c:pt>
                <c:pt idx="777">
                  <c:v>350.25</c:v>
                </c:pt>
                <c:pt idx="778">
                  <c:v>347.5</c:v>
                </c:pt>
                <c:pt idx="779">
                  <c:v>350.25</c:v>
                </c:pt>
                <c:pt idx="780">
                  <c:v>350.25</c:v>
                </c:pt>
                <c:pt idx="781">
                  <c:v>350.25</c:v>
                </c:pt>
                <c:pt idx="782">
                  <c:v>347.5</c:v>
                </c:pt>
                <c:pt idx="783">
                  <c:v>350.25</c:v>
                </c:pt>
                <c:pt idx="784">
                  <c:v>350.25</c:v>
                </c:pt>
                <c:pt idx="785">
                  <c:v>350.25</c:v>
                </c:pt>
                <c:pt idx="786">
                  <c:v>347.5</c:v>
                </c:pt>
                <c:pt idx="787">
                  <c:v>350.25</c:v>
                </c:pt>
                <c:pt idx="788">
                  <c:v>350.25</c:v>
                </c:pt>
                <c:pt idx="789">
                  <c:v>350.25</c:v>
                </c:pt>
                <c:pt idx="790">
                  <c:v>350.25</c:v>
                </c:pt>
                <c:pt idx="791">
                  <c:v>350.25</c:v>
                </c:pt>
                <c:pt idx="792">
                  <c:v>350.25</c:v>
                </c:pt>
                <c:pt idx="793">
                  <c:v>350.25</c:v>
                </c:pt>
                <c:pt idx="794">
                  <c:v>350.75</c:v>
                </c:pt>
                <c:pt idx="795">
                  <c:v>350.75</c:v>
                </c:pt>
                <c:pt idx="796">
                  <c:v>350.75</c:v>
                </c:pt>
                <c:pt idx="797">
                  <c:v>350.75</c:v>
                </c:pt>
                <c:pt idx="798">
                  <c:v>350.75</c:v>
                </c:pt>
                <c:pt idx="799">
                  <c:v>350.75</c:v>
                </c:pt>
                <c:pt idx="800">
                  <c:v>350.75</c:v>
                </c:pt>
                <c:pt idx="801">
                  <c:v>350.75</c:v>
                </c:pt>
                <c:pt idx="802">
                  <c:v>350.75</c:v>
                </c:pt>
                <c:pt idx="803">
                  <c:v>350.75</c:v>
                </c:pt>
                <c:pt idx="804">
                  <c:v>350.75</c:v>
                </c:pt>
                <c:pt idx="805">
                  <c:v>350.75</c:v>
                </c:pt>
                <c:pt idx="806">
                  <c:v>350.75</c:v>
                </c:pt>
                <c:pt idx="807">
                  <c:v>347.5</c:v>
                </c:pt>
                <c:pt idx="808">
                  <c:v>356.75</c:v>
                </c:pt>
                <c:pt idx="809">
                  <c:v>356.75</c:v>
                </c:pt>
                <c:pt idx="810">
                  <c:v>356.75</c:v>
                </c:pt>
                <c:pt idx="811">
                  <c:v>356.75</c:v>
                </c:pt>
                <c:pt idx="812">
                  <c:v>356.75</c:v>
                </c:pt>
                <c:pt idx="813">
                  <c:v>355</c:v>
                </c:pt>
                <c:pt idx="814">
                  <c:v>356.75</c:v>
                </c:pt>
                <c:pt idx="815">
                  <c:v>357.25</c:v>
                </c:pt>
                <c:pt idx="816">
                  <c:v>357.25</c:v>
                </c:pt>
                <c:pt idx="817">
                  <c:v>357.25</c:v>
                </c:pt>
                <c:pt idx="818">
                  <c:v>377.75</c:v>
                </c:pt>
                <c:pt idx="819">
                  <c:v>377.75</c:v>
                </c:pt>
                <c:pt idx="820">
                  <c:v>377.75</c:v>
                </c:pt>
                <c:pt idx="821">
                  <c:v>377.75</c:v>
                </c:pt>
                <c:pt idx="822">
                  <c:v>377.75</c:v>
                </c:pt>
                <c:pt idx="823">
                  <c:v>377.75</c:v>
                </c:pt>
                <c:pt idx="824">
                  <c:v>377.75</c:v>
                </c:pt>
                <c:pt idx="825">
                  <c:v>377.75</c:v>
                </c:pt>
                <c:pt idx="826">
                  <c:v>377.75</c:v>
                </c:pt>
                <c:pt idx="827">
                  <c:v>377.75</c:v>
                </c:pt>
                <c:pt idx="828">
                  <c:v>377.75</c:v>
                </c:pt>
                <c:pt idx="829">
                  <c:v>375.75</c:v>
                </c:pt>
                <c:pt idx="830">
                  <c:v>375.75</c:v>
                </c:pt>
                <c:pt idx="831">
                  <c:v>375.75</c:v>
                </c:pt>
                <c:pt idx="832">
                  <c:v>375.75</c:v>
                </c:pt>
                <c:pt idx="833">
                  <c:v>375.75</c:v>
                </c:pt>
                <c:pt idx="834">
                  <c:v>374.125</c:v>
                </c:pt>
                <c:pt idx="835">
                  <c:v>375.75</c:v>
                </c:pt>
                <c:pt idx="836">
                  <c:v>375.75</c:v>
                </c:pt>
                <c:pt idx="837">
                  <c:v>375.75</c:v>
                </c:pt>
                <c:pt idx="838">
                  <c:v>375.75</c:v>
                </c:pt>
                <c:pt idx="839">
                  <c:v>375.75</c:v>
                </c:pt>
                <c:pt idx="840">
                  <c:v>375.75</c:v>
                </c:pt>
                <c:pt idx="841">
                  <c:v>375.75</c:v>
                </c:pt>
                <c:pt idx="842">
                  <c:v>375.75</c:v>
                </c:pt>
                <c:pt idx="843">
                  <c:v>375.75</c:v>
                </c:pt>
                <c:pt idx="844">
                  <c:v>375.75</c:v>
                </c:pt>
                <c:pt idx="845">
                  <c:v>379.75</c:v>
                </c:pt>
                <c:pt idx="846">
                  <c:v>379.75</c:v>
                </c:pt>
                <c:pt idx="847">
                  <c:v>379.75</c:v>
                </c:pt>
                <c:pt idx="848">
                  <c:v>379.75</c:v>
                </c:pt>
                <c:pt idx="849">
                  <c:v>379.75</c:v>
                </c:pt>
                <c:pt idx="850">
                  <c:v>397.75</c:v>
                </c:pt>
                <c:pt idx="851">
                  <c:v>397.75</c:v>
                </c:pt>
                <c:pt idx="852">
                  <c:v>397.75</c:v>
                </c:pt>
                <c:pt idx="853">
                  <c:v>397.75</c:v>
                </c:pt>
                <c:pt idx="854">
                  <c:v>397.75</c:v>
                </c:pt>
                <c:pt idx="855">
                  <c:v>397.75</c:v>
                </c:pt>
                <c:pt idx="856">
                  <c:v>397.75</c:v>
                </c:pt>
                <c:pt idx="857">
                  <c:v>400.125</c:v>
                </c:pt>
                <c:pt idx="858">
                  <c:v>397.75</c:v>
                </c:pt>
                <c:pt idx="859">
                  <c:v>397.25</c:v>
                </c:pt>
                <c:pt idx="860">
                  <c:v>397.25</c:v>
                </c:pt>
                <c:pt idx="861">
                  <c:v>397.25</c:v>
                </c:pt>
                <c:pt idx="862">
                  <c:v>404.75</c:v>
                </c:pt>
                <c:pt idx="863">
                  <c:v>404.75</c:v>
                </c:pt>
                <c:pt idx="864">
                  <c:v>404.75</c:v>
                </c:pt>
                <c:pt idx="865">
                  <c:v>405.5</c:v>
                </c:pt>
                <c:pt idx="866">
                  <c:v>404.75</c:v>
                </c:pt>
                <c:pt idx="867">
                  <c:v>405.5</c:v>
                </c:pt>
                <c:pt idx="868">
                  <c:v>404.75</c:v>
                </c:pt>
                <c:pt idx="869">
                  <c:v>404.75</c:v>
                </c:pt>
                <c:pt idx="870">
                  <c:v>404.75</c:v>
                </c:pt>
                <c:pt idx="871">
                  <c:v>404.75</c:v>
                </c:pt>
                <c:pt idx="872">
                  <c:v>404.75</c:v>
                </c:pt>
                <c:pt idx="873">
                  <c:v>404.75</c:v>
                </c:pt>
                <c:pt idx="874">
                  <c:v>405.5</c:v>
                </c:pt>
                <c:pt idx="875">
                  <c:v>404.75</c:v>
                </c:pt>
                <c:pt idx="876">
                  <c:v>404.75</c:v>
                </c:pt>
                <c:pt idx="877">
                  <c:v>404.75</c:v>
                </c:pt>
                <c:pt idx="878">
                  <c:v>404.75</c:v>
                </c:pt>
                <c:pt idx="879">
                  <c:v>404.75</c:v>
                </c:pt>
                <c:pt idx="880">
                  <c:v>406.25</c:v>
                </c:pt>
                <c:pt idx="881">
                  <c:v>406.25</c:v>
                </c:pt>
                <c:pt idx="882">
                  <c:v>406.25</c:v>
                </c:pt>
                <c:pt idx="883">
                  <c:v>402.25</c:v>
                </c:pt>
                <c:pt idx="884">
                  <c:v>402.25</c:v>
                </c:pt>
                <c:pt idx="885">
                  <c:v>402.25</c:v>
                </c:pt>
                <c:pt idx="886">
                  <c:v>421.75</c:v>
                </c:pt>
                <c:pt idx="887">
                  <c:v>421.75</c:v>
                </c:pt>
                <c:pt idx="888">
                  <c:v>421.75</c:v>
                </c:pt>
                <c:pt idx="889">
                  <c:v>421.75</c:v>
                </c:pt>
                <c:pt idx="890">
                  <c:v>421.75</c:v>
                </c:pt>
                <c:pt idx="891">
                  <c:v>421.75</c:v>
                </c:pt>
                <c:pt idx="892">
                  <c:v>421.75</c:v>
                </c:pt>
                <c:pt idx="893">
                  <c:v>421.75</c:v>
                </c:pt>
                <c:pt idx="894">
                  <c:v>421.75</c:v>
                </c:pt>
                <c:pt idx="895">
                  <c:v>421.75</c:v>
                </c:pt>
                <c:pt idx="896">
                  <c:v>421.75</c:v>
                </c:pt>
                <c:pt idx="897">
                  <c:v>421.75</c:v>
                </c:pt>
                <c:pt idx="898">
                  <c:v>421.75</c:v>
                </c:pt>
                <c:pt idx="899">
                  <c:v>421.75</c:v>
                </c:pt>
                <c:pt idx="900">
                  <c:v>421.75</c:v>
                </c:pt>
                <c:pt idx="901">
                  <c:v>421.75</c:v>
                </c:pt>
                <c:pt idx="902">
                  <c:v>421.75</c:v>
                </c:pt>
                <c:pt idx="903">
                  <c:v>421.75</c:v>
                </c:pt>
                <c:pt idx="904">
                  <c:v>421.75</c:v>
                </c:pt>
                <c:pt idx="905">
                  <c:v>421.75</c:v>
                </c:pt>
                <c:pt idx="906">
                  <c:v>419.75</c:v>
                </c:pt>
                <c:pt idx="907">
                  <c:v>419.75</c:v>
                </c:pt>
                <c:pt idx="908">
                  <c:v>419.75</c:v>
                </c:pt>
                <c:pt idx="909">
                  <c:v>419.75</c:v>
                </c:pt>
                <c:pt idx="910">
                  <c:v>419.75</c:v>
                </c:pt>
                <c:pt idx="911">
                  <c:v>419.75</c:v>
                </c:pt>
                <c:pt idx="912">
                  <c:v>419.75</c:v>
                </c:pt>
                <c:pt idx="913">
                  <c:v>419.75</c:v>
                </c:pt>
                <c:pt idx="914">
                  <c:v>428.25</c:v>
                </c:pt>
                <c:pt idx="915">
                  <c:v>428.25</c:v>
                </c:pt>
                <c:pt idx="916">
                  <c:v>428.25</c:v>
                </c:pt>
                <c:pt idx="917">
                  <c:v>428.25</c:v>
                </c:pt>
                <c:pt idx="918">
                  <c:v>428.25</c:v>
                </c:pt>
                <c:pt idx="919">
                  <c:v>428.25</c:v>
                </c:pt>
                <c:pt idx="920">
                  <c:v>428.25</c:v>
                </c:pt>
                <c:pt idx="921">
                  <c:v>428.25</c:v>
                </c:pt>
                <c:pt idx="922">
                  <c:v>428.25</c:v>
                </c:pt>
                <c:pt idx="923">
                  <c:v>428.25</c:v>
                </c:pt>
                <c:pt idx="924">
                  <c:v>422.625</c:v>
                </c:pt>
                <c:pt idx="925">
                  <c:v>422.625</c:v>
                </c:pt>
                <c:pt idx="926">
                  <c:v>430.25</c:v>
                </c:pt>
                <c:pt idx="927">
                  <c:v>430.25</c:v>
                </c:pt>
                <c:pt idx="928">
                  <c:v>430.25</c:v>
                </c:pt>
                <c:pt idx="929">
                  <c:v>430.5</c:v>
                </c:pt>
                <c:pt idx="930">
                  <c:v>426.5</c:v>
                </c:pt>
                <c:pt idx="931">
                  <c:v>426.5</c:v>
                </c:pt>
                <c:pt idx="932">
                  <c:v>426.5</c:v>
                </c:pt>
                <c:pt idx="933">
                  <c:v>426.5</c:v>
                </c:pt>
                <c:pt idx="934">
                  <c:v>426.5</c:v>
                </c:pt>
                <c:pt idx="935">
                  <c:v>422.5</c:v>
                </c:pt>
                <c:pt idx="936">
                  <c:v>426.5</c:v>
                </c:pt>
                <c:pt idx="937">
                  <c:v>426.5</c:v>
                </c:pt>
                <c:pt idx="938">
                  <c:v>426.5</c:v>
                </c:pt>
                <c:pt idx="939">
                  <c:v>426.5</c:v>
                </c:pt>
                <c:pt idx="940">
                  <c:v>426.5</c:v>
                </c:pt>
                <c:pt idx="941">
                  <c:v>422.5</c:v>
                </c:pt>
                <c:pt idx="942">
                  <c:v>426.5</c:v>
                </c:pt>
                <c:pt idx="943">
                  <c:v>426.5</c:v>
                </c:pt>
                <c:pt idx="944">
                  <c:v>426.5</c:v>
                </c:pt>
                <c:pt idx="945">
                  <c:v>422.5</c:v>
                </c:pt>
                <c:pt idx="946">
                  <c:v>426.5</c:v>
                </c:pt>
                <c:pt idx="947">
                  <c:v>427.25</c:v>
                </c:pt>
                <c:pt idx="948">
                  <c:v>423.875</c:v>
                </c:pt>
                <c:pt idx="949">
                  <c:v>427.25</c:v>
                </c:pt>
                <c:pt idx="950">
                  <c:v>427.25</c:v>
                </c:pt>
                <c:pt idx="951">
                  <c:v>423.875</c:v>
                </c:pt>
                <c:pt idx="952">
                  <c:v>427.25</c:v>
                </c:pt>
                <c:pt idx="953">
                  <c:v>427.25</c:v>
                </c:pt>
                <c:pt idx="954">
                  <c:v>427.25</c:v>
                </c:pt>
                <c:pt idx="955">
                  <c:v>427.25</c:v>
                </c:pt>
                <c:pt idx="956">
                  <c:v>427.25</c:v>
                </c:pt>
                <c:pt idx="957">
                  <c:v>427.25</c:v>
                </c:pt>
                <c:pt idx="958">
                  <c:v>423.875</c:v>
                </c:pt>
                <c:pt idx="959">
                  <c:v>428.875</c:v>
                </c:pt>
                <c:pt idx="960">
                  <c:v>428.875</c:v>
                </c:pt>
                <c:pt idx="961">
                  <c:v>431.25</c:v>
                </c:pt>
                <c:pt idx="962">
                  <c:v>428.875</c:v>
                </c:pt>
                <c:pt idx="963">
                  <c:v>431.25</c:v>
                </c:pt>
                <c:pt idx="964">
                  <c:v>435.25</c:v>
                </c:pt>
                <c:pt idx="965">
                  <c:v>435.25</c:v>
                </c:pt>
                <c:pt idx="966">
                  <c:v>435.25</c:v>
                </c:pt>
                <c:pt idx="967">
                  <c:v>435.25</c:v>
                </c:pt>
                <c:pt idx="968">
                  <c:v>435.25</c:v>
                </c:pt>
                <c:pt idx="969">
                  <c:v>435.25</c:v>
                </c:pt>
                <c:pt idx="970">
                  <c:v>437.25</c:v>
                </c:pt>
                <c:pt idx="971">
                  <c:v>437.25</c:v>
                </c:pt>
                <c:pt idx="972">
                  <c:v>441.25</c:v>
                </c:pt>
                <c:pt idx="973">
                  <c:v>441.25</c:v>
                </c:pt>
                <c:pt idx="974">
                  <c:v>441.25</c:v>
                </c:pt>
                <c:pt idx="975">
                  <c:v>455.25</c:v>
                </c:pt>
                <c:pt idx="976">
                  <c:v>455.25</c:v>
                </c:pt>
                <c:pt idx="977">
                  <c:v>455.25</c:v>
                </c:pt>
                <c:pt idx="978">
                  <c:v>455.25</c:v>
                </c:pt>
                <c:pt idx="979">
                  <c:v>455.25</c:v>
                </c:pt>
                <c:pt idx="980">
                  <c:v>455.25</c:v>
                </c:pt>
                <c:pt idx="981">
                  <c:v>455.25</c:v>
                </c:pt>
                <c:pt idx="982">
                  <c:v>455.25</c:v>
                </c:pt>
                <c:pt idx="983">
                  <c:v>455.25</c:v>
                </c:pt>
                <c:pt idx="984">
                  <c:v>455.25</c:v>
                </c:pt>
                <c:pt idx="985">
                  <c:v>442.25</c:v>
                </c:pt>
                <c:pt idx="986">
                  <c:v>442.25</c:v>
                </c:pt>
                <c:pt idx="987">
                  <c:v>442.25</c:v>
                </c:pt>
                <c:pt idx="988">
                  <c:v>442.25</c:v>
                </c:pt>
                <c:pt idx="989">
                  <c:v>445</c:v>
                </c:pt>
                <c:pt idx="990">
                  <c:v>445</c:v>
                </c:pt>
                <c:pt idx="991">
                  <c:v>442.25</c:v>
                </c:pt>
                <c:pt idx="992">
                  <c:v>452.25</c:v>
                </c:pt>
                <c:pt idx="993">
                  <c:v>452.25</c:v>
                </c:pt>
                <c:pt idx="994">
                  <c:v>452.25</c:v>
                </c:pt>
                <c:pt idx="995">
                  <c:v>452.25</c:v>
                </c:pt>
                <c:pt idx="996">
                  <c:v>452.25</c:v>
                </c:pt>
                <c:pt idx="997">
                  <c:v>448.5</c:v>
                </c:pt>
                <c:pt idx="998">
                  <c:v>467</c:v>
                </c:pt>
                <c:pt idx="999">
                  <c:v>467</c:v>
                </c:pt>
                <c:pt idx="1000">
                  <c:v>467</c:v>
                </c:pt>
                <c:pt idx="1001">
                  <c:v>467</c:v>
                </c:pt>
                <c:pt idx="1002">
                  <c:v>467</c:v>
                </c:pt>
                <c:pt idx="1003">
                  <c:v>467</c:v>
                </c:pt>
                <c:pt idx="1004">
                  <c:v>467</c:v>
                </c:pt>
                <c:pt idx="1005">
                  <c:v>467</c:v>
                </c:pt>
                <c:pt idx="1006">
                  <c:v>467</c:v>
                </c:pt>
                <c:pt idx="1007">
                  <c:v>467</c:v>
                </c:pt>
                <c:pt idx="1008">
                  <c:v>467</c:v>
                </c:pt>
                <c:pt idx="1009">
                  <c:v>467</c:v>
                </c:pt>
                <c:pt idx="1010">
                  <c:v>467</c:v>
                </c:pt>
                <c:pt idx="1011">
                  <c:v>467</c:v>
                </c:pt>
                <c:pt idx="1012">
                  <c:v>467</c:v>
                </c:pt>
                <c:pt idx="1013">
                  <c:v>467</c:v>
                </c:pt>
                <c:pt idx="1014">
                  <c:v>467</c:v>
                </c:pt>
                <c:pt idx="1015">
                  <c:v>467</c:v>
                </c:pt>
                <c:pt idx="1016">
                  <c:v>467</c:v>
                </c:pt>
                <c:pt idx="1017">
                  <c:v>467</c:v>
                </c:pt>
                <c:pt idx="1018">
                  <c:v>467</c:v>
                </c:pt>
                <c:pt idx="1019">
                  <c:v>467</c:v>
                </c:pt>
                <c:pt idx="1020">
                  <c:v>510.75</c:v>
                </c:pt>
                <c:pt idx="1021">
                  <c:v>510.75</c:v>
                </c:pt>
                <c:pt idx="1022">
                  <c:v>510.75</c:v>
                </c:pt>
                <c:pt idx="1023">
                  <c:v>510.75</c:v>
                </c:pt>
                <c:pt idx="1024">
                  <c:v>503.5</c:v>
                </c:pt>
                <c:pt idx="1025">
                  <c:v>510.75</c:v>
                </c:pt>
                <c:pt idx="1026">
                  <c:v>503.5</c:v>
                </c:pt>
                <c:pt idx="1027">
                  <c:v>503.5</c:v>
                </c:pt>
                <c:pt idx="1028">
                  <c:v>510.75</c:v>
                </c:pt>
                <c:pt idx="1029">
                  <c:v>510.75</c:v>
                </c:pt>
                <c:pt idx="1030">
                  <c:v>510.75</c:v>
                </c:pt>
                <c:pt idx="1031">
                  <c:v>510.75</c:v>
                </c:pt>
                <c:pt idx="1032">
                  <c:v>510.75</c:v>
                </c:pt>
                <c:pt idx="1033">
                  <c:v>510.75</c:v>
                </c:pt>
                <c:pt idx="1034">
                  <c:v>503.5</c:v>
                </c:pt>
                <c:pt idx="1035">
                  <c:v>503.5</c:v>
                </c:pt>
                <c:pt idx="1036">
                  <c:v>503.5</c:v>
                </c:pt>
                <c:pt idx="1037">
                  <c:v>510.75</c:v>
                </c:pt>
                <c:pt idx="1038">
                  <c:v>503.5</c:v>
                </c:pt>
                <c:pt idx="1039">
                  <c:v>510.75</c:v>
                </c:pt>
                <c:pt idx="1040">
                  <c:v>510.75</c:v>
                </c:pt>
                <c:pt idx="1041">
                  <c:v>510.75</c:v>
                </c:pt>
                <c:pt idx="1042">
                  <c:v>510.75</c:v>
                </c:pt>
                <c:pt idx="1043">
                  <c:v>503.5</c:v>
                </c:pt>
                <c:pt idx="1044">
                  <c:v>510.75</c:v>
                </c:pt>
                <c:pt idx="1045">
                  <c:v>503.5</c:v>
                </c:pt>
                <c:pt idx="1046">
                  <c:v>510.75</c:v>
                </c:pt>
                <c:pt idx="1047">
                  <c:v>510.75</c:v>
                </c:pt>
                <c:pt idx="1048">
                  <c:v>510.75</c:v>
                </c:pt>
                <c:pt idx="1049">
                  <c:v>510.75</c:v>
                </c:pt>
                <c:pt idx="1050">
                  <c:v>503.5</c:v>
                </c:pt>
                <c:pt idx="1051">
                  <c:v>510.75</c:v>
                </c:pt>
                <c:pt idx="1052">
                  <c:v>510.75</c:v>
                </c:pt>
                <c:pt idx="1053">
                  <c:v>510.75</c:v>
                </c:pt>
                <c:pt idx="1054">
                  <c:v>510.75</c:v>
                </c:pt>
                <c:pt idx="1055">
                  <c:v>510.75</c:v>
                </c:pt>
                <c:pt idx="1056">
                  <c:v>510.75</c:v>
                </c:pt>
                <c:pt idx="1057">
                  <c:v>510.75</c:v>
                </c:pt>
                <c:pt idx="1058">
                  <c:v>510.75</c:v>
                </c:pt>
                <c:pt idx="1059">
                  <c:v>510.75</c:v>
                </c:pt>
                <c:pt idx="1060">
                  <c:v>510.75</c:v>
                </c:pt>
                <c:pt idx="1061">
                  <c:v>510.75</c:v>
                </c:pt>
                <c:pt idx="1062">
                  <c:v>510.75</c:v>
                </c:pt>
                <c:pt idx="1063">
                  <c:v>510.75</c:v>
                </c:pt>
                <c:pt idx="1064">
                  <c:v>510.75</c:v>
                </c:pt>
                <c:pt idx="1065">
                  <c:v>510.75</c:v>
                </c:pt>
                <c:pt idx="1066">
                  <c:v>510.75</c:v>
                </c:pt>
                <c:pt idx="1067">
                  <c:v>510.75</c:v>
                </c:pt>
                <c:pt idx="1068">
                  <c:v>510.75</c:v>
                </c:pt>
                <c:pt idx="1069">
                  <c:v>510.75</c:v>
                </c:pt>
                <c:pt idx="1070">
                  <c:v>510.75</c:v>
                </c:pt>
                <c:pt idx="1071">
                  <c:v>510.75</c:v>
                </c:pt>
                <c:pt idx="1072">
                  <c:v>510.75</c:v>
                </c:pt>
                <c:pt idx="1073">
                  <c:v>510.75</c:v>
                </c:pt>
                <c:pt idx="1074">
                  <c:v>510.75</c:v>
                </c:pt>
                <c:pt idx="1075">
                  <c:v>510.75</c:v>
                </c:pt>
                <c:pt idx="1076">
                  <c:v>510.75</c:v>
                </c:pt>
                <c:pt idx="1077">
                  <c:v>510.75</c:v>
                </c:pt>
                <c:pt idx="1078">
                  <c:v>510.75</c:v>
                </c:pt>
                <c:pt idx="1079">
                  <c:v>510.75</c:v>
                </c:pt>
                <c:pt idx="1080">
                  <c:v>510.75</c:v>
                </c:pt>
                <c:pt idx="1081">
                  <c:v>510.75</c:v>
                </c:pt>
                <c:pt idx="1082">
                  <c:v>510.75</c:v>
                </c:pt>
                <c:pt idx="1083">
                  <c:v>510.75</c:v>
                </c:pt>
                <c:pt idx="1084">
                  <c:v>510.75</c:v>
                </c:pt>
                <c:pt idx="1085">
                  <c:v>510.75</c:v>
                </c:pt>
                <c:pt idx="1086">
                  <c:v>510.75</c:v>
                </c:pt>
                <c:pt idx="1087">
                  <c:v>510.75</c:v>
                </c:pt>
                <c:pt idx="1088">
                  <c:v>510.75</c:v>
                </c:pt>
                <c:pt idx="1089">
                  <c:v>510.75</c:v>
                </c:pt>
                <c:pt idx="1090">
                  <c:v>510.75</c:v>
                </c:pt>
                <c:pt idx="1091">
                  <c:v>510.75</c:v>
                </c:pt>
                <c:pt idx="1092">
                  <c:v>510.75</c:v>
                </c:pt>
                <c:pt idx="1093">
                  <c:v>510.75</c:v>
                </c:pt>
                <c:pt idx="1094">
                  <c:v>510.75</c:v>
                </c:pt>
                <c:pt idx="1095">
                  <c:v>510.75</c:v>
                </c:pt>
                <c:pt idx="1096">
                  <c:v>510.75</c:v>
                </c:pt>
                <c:pt idx="1097">
                  <c:v>510.75</c:v>
                </c:pt>
                <c:pt idx="1098">
                  <c:v>510.75</c:v>
                </c:pt>
                <c:pt idx="1100">
                  <c:v>510.75</c:v>
                </c:pt>
                <c:pt idx="1101">
                  <c:v>510.75</c:v>
                </c:pt>
                <c:pt idx="1102">
                  <c:v>510.75</c:v>
                </c:pt>
                <c:pt idx="1103">
                  <c:v>510.75</c:v>
                </c:pt>
                <c:pt idx="1104">
                  <c:v>510.75</c:v>
                </c:pt>
                <c:pt idx="1105">
                  <c:v>510.75</c:v>
                </c:pt>
                <c:pt idx="1106">
                  <c:v>510.75</c:v>
                </c:pt>
                <c:pt idx="1107">
                  <c:v>510.75</c:v>
                </c:pt>
                <c:pt idx="1108">
                  <c:v>510.75</c:v>
                </c:pt>
                <c:pt idx="1109">
                  <c:v>510.75</c:v>
                </c:pt>
                <c:pt idx="1110">
                  <c:v>510.75</c:v>
                </c:pt>
                <c:pt idx="1111">
                  <c:v>510.75</c:v>
                </c:pt>
                <c:pt idx="1112">
                  <c:v>510.75</c:v>
                </c:pt>
                <c:pt idx="1113">
                  <c:v>510.75</c:v>
                </c:pt>
                <c:pt idx="1114">
                  <c:v>510.75</c:v>
                </c:pt>
                <c:pt idx="1115">
                  <c:v>510.75</c:v>
                </c:pt>
                <c:pt idx="1116">
                  <c:v>510.75</c:v>
                </c:pt>
                <c:pt idx="1117">
                  <c:v>510.75</c:v>
                </c:pt>
                <c:pt idx="1118">
                  <c:v>510.75</c:v>
                </c:pt>
                <c:pt idx="1119">
                  <c:v>510.75</c:v>
                </c:pt>
                <c:pt idx="1120">
                  <c:v>510.75</c:v>
                </c:pt>
                <c:pt idx="1121">
                  <c:v>510.75</c:v>
                </c:pt>
                <c:pt idx="1122">
                  <c:v>510.75</c:v>
                </c:pt>
                <c:pt idx="1123">
                  <c:v>510.75</c:v>
                </c:pt>
                <c:pt idx="1124">
                  <c:v>510.75</c:v>
                </c:pt>
                <c:pt idx="1125">
                  <c:v>510.75</c:v>
                </c:pt>
                <c:pt idx="1126">
                  <c:v>510.75</c:v>
                </c:pt>
                <c:pt idx="1127">
                  <c:v>510.75</c:v>
                </c:pt>
                <c:pt idx="1128">
                  <c:v>510.75</c:v>
                </c:pt>
                <c:pt idx="1130">
                  <c:v>510.75</c:v>
                </c:pt>
                <c:pt idx="1131">
                  <c:v>510.75</c:v>
                </c:pt>
                <c:pt idx="1132">
                  <c:v>510.75</c:v>
                </c:pt>
                <c:pt idx="1133">
                  <c:v>510.75</c:v>
                </c:pt>
                <c:pt idx="1134">
                  <c:v>510.75</c:v>
                </c:pt>
                <c:pt idx="1135">
                  <c:v>510.75</c:v>
                </c:pt>
                <c:pt idx="1136">
                  <c:v>510.75</c:v>
                </c:pt>
                <c:pt idx="1137">
                  <c:v>510.75</c:v>
                </c:pt>
                <c:pt idx="1138">
                  <c:v>510.75</c:v>
                </c:pt>
                <c:pt idx="1139">
                  <c:v>510.75</c:v>
                </c:pt>
                <c:pt idx="1140">
                  <c:v>510.75</c:v>
                </c:pt>
                <c:pt idx="1141">
                  <c:v>510.75</c:v>
                </c:pt>
                <c:pt idx="1142">
                  <c:v>510.75</c:v>
                </c:pt>
                <c:pt idx="1143">
                  <c:v>510.75</c:v>
                </c:pt>
                <c:pt idx="1144">
                  <c:v>510.75</c:v>
                </c:pt>
                <c:pt idx="1145">
                  <c:v>510.75</c:v>
                </c:pt>
                <c:pt idx="1146">
                  <c:v>510.75</c:v>
                </c:pt>
                <c:pt idx="1147">
                  <c:v>510.75</c:v>
                </c:pt>
                <c:pt idx="1148">
                  <c:v>510.75</c:v>
                </c:pt>
                <c:pt idx="1149">
                  <c:v>510.75</c:v>
                </c:pt>
                <c:pt idx="1150">
                  <c:v>510.75</c:v>
                </c:pt>
                <c:pt idx="1151">
                  <c:v>510.75</c:v>
                </c:pt>
                <c:pt idx="1152">
                  <c:v>510.75</c:v>
                </c:pt>
                <c:pt idx="1153">
                  <c:v>510.75</c:v>
                </c:pt>
                <c:pt idx="1154">
                  <c:v>510.75</c:v>
                </c:pt>
                <c:pt idx="1155">
                  <c:v>510.75</c:v>
                </c:pt>
                <c:pt idx="1156">
                  <c:v>510.75</c:v>
                </c:pt>
                <c:pt idx="1157">
                  <c:v>510.75</c:v>
                </c:pt>
                <c:pt idx="1158">
                  <c:v>510.75</c:v>
                </c:pt>
                <c:pt idx="1159">
                  <c:v>510.75</c:v>
                </c:pt>
                <c:pt idx="1160">
                  <c:v>510.75</c:v>
                </c:pt>
                <c:pt idx="1161">
                  <c:v>510.75</c:v>
                </c:pt>
                <c:pt idx="1162">
                  <c:v>510.75</c:v>
                </c:pt>
                <c:pt idx="1163">
                  <c:v>510.75</c:v>
                </c:pt>
                <c:pt idx="1164">
                  <c:v>510.75</c:v>
                </c:pt>
                <c:pt idx="1165">
                  <c:v>510.75</c:v>
                </c:pt>
                <c:pt idx="1166">
                  <c:v>510.75</c:v>
                </c:pt>
                <c:pt idx="1167">
                  <c:v>510.75</c:v>
                </c:pt>
                <c:pt idx="1168">
                  <c:v>510.75</c:v>
                </c:pt>
                <c:pt idx="1169">
                  <c:v>510.75</c:v>
                </c:pt>
                <c:pt idx="1170">
                  <c:v>510.75</c:v>
                </c:pt>
                <c:pt idx="1171">
                  <c:v>510.75</c:v>
                </c:pt>
                <c:pt idx="1172">
                  <c:v>510.75</c:v>
                </c:pt>
                <c:pt idx="1173">
                  <c:v>510.75</c:v>
                </c:pt>
                <c:pt idx="1174">
                  <c:v>510.75</c:v>
                </c:pt>
                <c:pt idx="1175">
                  <c:v>510.75</c:v>
                </c:pt>
                <c:pt idx="1176">
                  <c:v>510.75</c:v>
                </c:pt>
                <c:pt idx="1177">
                  <c:v>510.75</c:v>
                </c:pt>
                <c:pt idx="1178">
                  <c:v>510.75</c:v>
                </c:pt>
                <c:pt idx="1179">
                  <c:v>510.75</c:v>
                </c:pt>
                <c:pt idx="1180">
                  <c:v>510.75</c:v>
                </c:pt>
                <c:pt idx="1181">
                  <c:v>510.75</c:v>
                </c:pt>
                <c:pt idx="1182">
                  <c:v>510.75</c:v>
                </c:pt>
                <c:pt idx="1183">
                  <c:v>510.75</c:v>
                </c:pt>
                <c:pt idx="1184">
                  <c:v>510.75</c:v>
                </c:pt>
                <c:pt idx="1185">
                  <c:v>510.75</c:v>
                </c:pt>
                <c:pt idx="1186">
                  <c:v>510.75</c:v>
                </c:pt>
                <c:pt idx="1187">
                  <c:v>510.75</c:v>
                </c:pt>
                <c:pt idx="1188">
                  <c:v>510.75</c:v>
                </c:pt>
                <c:pt idx="1189">
                  <c:v>510.75</c:v>
                </c:pt>
                <c:pt idx="1190">
                  <c:v>510.75</c:v>
                </c:pt>
                <c:pt idx="1191">
                  <c:v>510.75</c:v>
                </c:pt>
                <c:pt idx="1192">
                  <c:v>510.75</c:v>
                </c:pt>
                <c:pt idx="1193">
                  <c:v>510.75</c:v>
                </c:pt>
                <c:pt idx="1194">
                  <c:v>510.75</c:v>
                </c:pt>
                <c:pt idx="1195">
                  <c:v>510.75</c:v>
                </c:pt>
                <c:pt idx="1196">
                  <c:v>510.75</c:v>
                </c:pt>
                <c:pt idx="1197">
                  <c:v>510.75</c:v>
                </c:pt>
                <c:pt idx="1198">
                  <c:v>510.75</c:v>
                </c:pt>
                <c:pt idx="1199">
                  <c:v>510.75</c:v>
                </c:pt>
                <c:pt idx="1200">
                  <c:v>510.75</c:v>
                </c:pt>
                <c:pt idx="1201">
                  <c:v>510.75</c:v>
                </c:pt>
                <c:pt idx="1202">
                  <c:v>510.75</c:v>
                </c:pt>
                <c:pt idx="1203">
                  <c:v>510.75</c:v>
                </c:pt>
                <c:pt idx="1204">
                  <c:v>510.75</c:v>
                </c:pt>
                <c:pt idx="1205">
                  <c:v>501.75</c:v>
                </c:pt>
                <c:pt idx="1206">
                  <c:v>501.75</c:v>
                </c:pt>
                <c:pt idx="1207">
                  <c:v>501.75</c:v>
                </c:pt>
                <c:pt idx="1208">
                  <c:v>501.75</c:v>
                </c:pt>
                <c:pt idx="1209">
                  <c:v>501.75</c:v>
                </c:pt>
                <c:pt idx="1210">
                  <c:v>501.75</c:v>
                </c:pt>
                <c:pt idx="1211">
                  <c:v>501.75</c:v>
                </c:pt>
                <c:pt idx="1212">
                  <c:v>501.75</c:v>
                </c:pt>
                <c:pt idx="1213">
                  <c:v>501.75</c:v>
                </c:pt>
                <c:pt idx="1214">
                  <c:v>501.75</c:v>
                </c:pt>
                <c:pt idx="1215">
                  <c:v>501.75</c:v>
                </c:pt>
                <c:pt idx="1216">
                  <c:v>501.75</c:v>
                </c:pt>
                <c:pt idx="1217">
                  <c:v>501.75</c:v>
                </c:pt>
                <c:pt idx="1218">
                  <c:v>501.75</c:v>
                </c:pt>
                <c:pt idx="1219">
                  <c:v>501.75</c:v>
                </c:pt>
                <c:pt idx="1220">
                  <c:v>501.75</c:v>
                </c:pt>
                <c:pt idx="1221">
                  <c:v>501.75</c:v>
                </c:pt>
                <c:pt idx="1222">
                  <c:v>501.75</c:v>
                </c:pt>
                <c:pt idx="1223">
                  <c:v>501.75</c:v>
                </c:pt>
                <c:pt idx="1224">
                  <c:v>501.75</c:v>
                </c:pt>
                <c:pt idx="1225">
                  <c:v>501.75</c:v>
                </c:pt>
                <c:pt idx="1226">
                  <c:v>501.75</c:v>
                </c:pt>
                <c:pt idx="1227">
                  <c:v>501.75</c:v>
                </c:pt>
                <c:pt idx="1228">
                  <c:v>501.75</c:v>
                </c:pt>
                <c:pt idx="1229">
                  <c:v>501.75</c:v>
                </c:pt>
                <c:pt idx="1230">
                  <c:v>501.75</c:v>
                </c:pt>
                <c:pt idx="1231">
                  <c:v>501.75</c:v>
                </c:pt>
                <c:pt idx="1232">
                  <c:v>501.75</c:v>
                </c:pt>
                <c:pt idx="1233">
                  <c:v>501.75</c:v>
                </c:pt>
                <c:pt idx="1234">
                  <c:v>501.75</c:v>
                </c:pt>
                <c:pt idx="1235">
                  <c:v>501.75</c:v>
                </c:pt>
                <c:pt idx="1236">
                  <c:v>501.75</c:v>
                </c:pt>
                <c:pt idx="1237">
                  <c:v>501.75</c:v>
                </c:pt>
                <c:pt idx="1238">
                  <c:v>501.75</c:v>
                </c:pt>
                <c:pt idx="1239">
                  <c:v>501.75</c:v>
                </c:pt>
                <c:pt idx="1240">
                  <c:v>501.75</c:v>
                </c:pt>
                <c:pt idx="1241">
                  <c:v>501.75</c:v>
                </c:pt>
                <c:pt idx="1242">
                  <c:v>501.75</c:v>
                </c:pt>
                <c:pt idx="1243">
                  <c:v>501.75</c:v>
                </c:pt>
                <c:pt idx="1244">
                  <c:v>501.75</c:v>
                </c:pt>
                <c:pt idx="1245">
                  <c:v>501.75</c:v>
                </c:pt>
                <c:pt idx="1246">
                  <c:v>501.75</c:v>
                </c:pt>
                <c:pt idx="1247">
                  <c:v>501.75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91-4BEB-B0A7-2E0B665B9B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Thailand FOB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Sheet1!$A$2691:$A$3938</c:f>
              <c:numCache>
                <c:formatCode>m/d/yyyy</c:formatCode>
                <c:ptCount val="1248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43836</c:v>
                </c:pt>
                <c:pt idx="5">
                  <c:v>43837</c:v>
                </c:pt>
                <c:pt idx="6">
                  <c:v>43838</c:v>
                </c:pt>
                <c:pt idx="7">
                  <c:v>43839</c:v>
                </c:pt>
                <c:pt idx="8">
                  <c:v>43840</c:v>
                </c:pt>
                <c:pt idx="9">
                  <c:v>43843</c:v>
                </c:pt>
                <c:pt idx="10">
                  <c:v>43844</c:v>
                </c:pt>
                <c:pt idx="11">
                  <c:v>43845</c:v>
                </c:pt>
                <c:pt idx="12">
                  <c:v>43846</c:v>
                </c:pt>
                <c:pt idx="13">
                  <c:v>43847</c:v>
                </c:pt>
                <c:pt idx="14">
                  <c:v>43850</c:v>
                </c:pt>
                <c:pt idx="15">
                  <c:v>43851</c:v>
                </c:pt>
                <c:pt idx="16">
                  <c:v>43852</c:v>
                </c:pt>
                <c:pt idx="17">
                  <c:v>43853</c:v>
                </c:pt>
                <c:pt idx="18">
                  <c:v>43854</c:v>
                </c:pt>
                <c:pt idx="19">
                  <c:v>43857</c:v>
                </c:pt>
                <c:pt idx="20">
                  <c:v>43858</c:v>
                </c:pt>
                <c:pt idx="21">
                  <c:v>43859</c:v>
                </c:pt>
                <c:pt idx="22">
                  <c:v>43860</c:v>
                </c:pt>
                <c:pt idx="23">
                  <c:v>43861</c:v>
                </c:pt>
                <c:pt idx="24">
                  <c:v>43864</c:v>
                </c:pt>
                <c:pt idx="25">
                  <c:v>43865</c:v>
                </c:pt>
                <c:pt idx="26">
                  <c:v>43866</c:v>
                </c:pt>
                <c:pt idx="27">
                  <c:v>43867</c:v>
                </c:pt>
                <c:pt idx="28">
                  <c:v>43868</c:v>
                </c:pt>
                <c:pt idx="29">
                  <c:v>43871</c:v>
                </c:pt>
                <c:pt idx="30">
                  <c:v>43872</c:v>
                </c:pt>
                <c:pt idx="31">
                  <c:v>43873</c:v>
                </c:pt>
                <c:pt idx="32">
                  <c:v>43874</c:v>
                </c:pt>
                <c:pt idx="33">
                  <c:v>43875</c:v>
                </c:pt>
                <c:pt idx="34">
                  <c:v>43876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43885</c:v>
                </c:pt>
                <c:pt idx="42">
                  <c:v>43886</c:v>
                </c:pt>
                <c:pt idx="43">
                  <c:v>43887</c:v>
                </c:pt>
                <c:pt idx="44">
                  <c:v>43888</c:v>
                </c:pt>
                <c:pt idx="45">
                  <c:v>43889</c:v>
                </c:pt>
                <c:pt idx="46">
                  <c:v>43890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43899</c:v>
                </c:pt>
                <c:pt idx="54">
                  <c:v>43900</c:v>
                </c:pt>
                <c:pt idx="55">
                  <c:v>43901</c:v>
                </c:pt>
                <c:pt idx="56">
                  <c:v>43902</c:v>
                </c:pt>
                <c:pt idx="57">
                  <c:v>43903</c:v>
                </c:pt>
                <c:pt idx="58">
                  <c:v>43904</c:v>
                </c:pt>
                <c:pt idx="59">
                  <c:v>43906</c:v>
                </c:pt>
                <c:pt idx="60">
                  <c:v>43907</c:v>
                </c:pt>
                <c:pt idx="61">
                  <c:v>43908</c:v>
                </c:pt>
                <c:pt idx="62">
                  <c:v>43909</c:v>
                </c:pt>
                <c:pt idx="63">
                  <c:v>43910</c:v>
                </c:pt>
                <c:pt idx="64">
                  <c:v>43911</c:v>
                </c:pt>
                <c:pt idx="65">
                  <c:v>43913</c:v>
                </c:pt>
                <c:pt idx="66">
                  <c:v>43914</c:v>
                </c:pt>
                <c:pt idx="67">
                  <c:v>43915</c:v>
                </c:pt>
                <c:pt idx="68">
                  <c:v>43916</c:v>
                </c:pt>
                <c:pt idx="69">
                  <c:v>43917</c:v>
                </c:pt>
                <c:pt idx="70">
                  <c:v>43918</c:v>
                </c:pt>
                <c:pt idx="71">
                  <c:v>43920</c:v>
                </c:pt>
                <c:pt idx="72">
                  <c:v>43921</c:v>
                </c:pt>
                <c:pt idx="73">
                  <c:v>43922</c:v>
                </c:pt>
                <c:pt idx="74">
                  <c:v>43923</c:v>
                </c:pt>
                <c:pt idx="75">
                  <c:v>43924</c:v>
                </c:pt>
                <c:pt idx="76">
                  <c:v>43925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43934</c:v>
                </c:pt>
                <c:pt idx="83">
                  <c:v>43935</c:v>
                </c:pt>
                <c:pt idx="84">
                  <c:v>43936</c:v>
                </c:pt>
                <c:pt idx="85">
                  <c:v>43937</c:v>
                </c:pt>
                <c:pt idx="86">
                  <c:v>43938</c:v>
                </c:pt>
                <c:pt idx="87">
                  <c:v>43939</c:v>
                </c:pt>
                <c:pt idx="88">
                  <c:v>43941</c:v>
                </c:pt>
                <c:pt idx="89">
                  <c:v>43942</c:v>
                </c:pt>
                <c:pt idx="90">
                  <c:v>43943</c:v>
                </c:pt>
                <c:pt idx="91">
                  <c:v>43944</c:v>
                </c:pt>
                <c:pt idx="92">
                  <c:v>43945</c:v>
                </c:pt>
                <c:pt idx="93">
                  <c:v>43946</c:v>
                </c:pt>
                <c:pt idx="94">
                  <c:v>43948</c:v>
                </c:pt>
                <c:pt idx="95">
                  <c:v>43949</c:v>
                </c:pt>
                <c:pt idx="96">
                  <c:v>43950</c:v>
                </c:pt>
                <c:pt idx="97">
                  <c:v>43951</c:v>
                </c:pt>
                <c:pt idx="98">
                  <c:v>43952</c:v>
                </c:pt>
                <c:pt idx="99">
                  <c:v>43953</c:v>
                </c:pt>
                <c:pt idx="100">
                  <c:v>43955</c:v>
                </c:pt>
                <c:pt idx="101">
                  <c:v>43956</c:v>
                </c:pt>
                <c:pt idx="102">
                  <c:v>43957</c:v>
                </c:pt>
                <c:pt idx="103">
                  <c:v>43958</c:v>
                </c:pt>
                <c:pt idx="104">
                  <c:v>43959</c:v>
                </c:pt>
                <c:pt idx="105">
                  <c:v>43960</c:v>
                </c:pt>
                <c:pt idx="106">
                  <c:v>43962</c:v>
                </c:pt>
                <c:pt idx="107">
                  <c:v>43963</c:v>
                </c:pt>
                <c:pt idx="108">
                  <c:v>43964</c:v>
                </c:pt>
                <c:pt idx="109">
                  <c:v>43965</c:v>
                </c:pt>
                <c:pt idx="110">
                  <c:v>43966</c:v>
                </c:pt>
                <c:pt idx="111">
                  <c:v>43967</c:v>
                </c:pt>
                <c:pt idx="112">
                  <c:v>43969</c:v>
                </c:pt>
                <c:pt idx="113">
                  <c:v>43970</c:v>
                </c:pt>
                <c:pt idx="114">
                  <c:v>43971</c:v>
                </c:pt>
                <c:pt idx="115">
                  <c:v>43972</c:v>
                </c:pt>
                <c:pt idx="116">
                  <c:v>43973</c:v>
                </c:pt>
                <c:pt idx="117">
                  <c:v>43974</c:v>
                </c:pt>
                <c:pt idx="118">
                  <c:v>43976</c:v>
                </c:pt>
                <c:pt idx="119">
                  <c:v>43977</c:v>
                </c:pt>
                <c:pt idx="120">
                  <c:v>43978</c:v>
                </c:pt>
                <c:pt idx="121">
                  <c:v>43979</c:v>
                </c:pt>
                <c:pt idx="122">
                  <c:v>43980</c:v>
                </c:pt>
                <c:pt idx="123">
                  <c:v>43981</c:v>
                </c:pt>
                <c:pt idx="124">
                  <c:v>43983</c:v>
                </c:pt>
                <c:pt idx="125">
                  <c:v>43984</c:v>
                </c:pt>
                <c:pt idx="126">
                  <c:v>43985</c:v>
                </c:pt>
                <c:pt idx="127">
                  <c:v>43986</c:v>
                </c:pt>
                <c:pt idx="128">
                  <c:v>43987</c:v>
                </c:pt>
                <c:pt idx="129">
                  <c:v>43988</c:v>
                </c:pt>
                <c:pt idx="130">
                  <c:v>43990</c:v>
                </c:pt>
                <c:pt idx="131">
                  <c:v>43991</c:v>
                </c:pt>
                <c:pt idx="132">
                  <c:v>43992</c:v>
                </c:pt>
                <c:pt idx="133">
                  <c:v>43993</c:v>
                </c:pt>
                <c:pt idx="134">
                  <c:v>43994</c:v>
                </c:pt>
                <c:pt idx="135">
                  <c:v>43995</c:v>
                </c:pt>
                <c:pt idx="136">
                  <c:v>43997</c:v>
                </c:pt>
                <c:pt idx="137">
                  <c:v>43998</c:v>
                </c:pt>
                <c:pt idx="138">
                  <c:v>43999</c:v>
                </c:pt>
                <c:pt idx="139">
                  <c:v>44000</c:v>
                </c:pt>
                <c:pt idx="140">
                  <c:v>44001</c:v>
                </c:pt>
                <c:pt idx="141">
                  <c:v>44002</c:v>
                </c:pt>
                <c:pt idx="142">
                  <c:v>44004</c:v>
                </c:pt>
                <c:pt idx="143">
                  <c:v>44005</c:v>
                </c:pt>
                <c:pt idx="144">
                  <c:v>44006</c:v>
                </c:pt>
                <c:pt idx="145">
                  <c:v>44007</c:v>
                </c:pt>
                <c:pt idx="146">
                  <c:v>44008</c:v>
                </c:pt>
                <c:pt idx="147">
                  <c:v>44009</c:v>
                </c:pt>
                <c:pt idx="148">
                  <c:v>44011</c:v>
                </c:pt>
                <c:pt idx="149">
                  <c:v>44012</c:v>
                </c:pt>
                <c:pt idx="150">
                  <c:v>44013</c:v>
                </c:pt>
                <c:pt idx="151">
                  <c:v>44014</c:v>
                </c:pt>
                <c:pt idx="152">
                  <c:v>44015</c:v>
                </c:pt>
                <c:pt idx="153">
                  <c:v>44016</c:v>
                </c:pt>
                <c:pt idx="154">
                  <c:v>44018</c:v>
                </c:pt>
                <c:pt idx="155">
                  <c:v>44019</c:v>
                </c:pt>
                <c:pt idx="156">
                  <c:v>44020</c:v>
                </c:pt>
                <c:pt idx="157">
                  <c:v>44021</c:v>
                </c:pt>
                <c:pt idx="158">
                  <c:v>44022</c:v>
                </c:pt>
                <c:pt idx="159">
                  <c:v>44025</c:v>
                </c:pt>
                <c:pt idx="160">
                  <c:v>44026</c:v>
                </c:pt>
                <c:pt idx="161">
                  <c:v>44027</c:v>
                </c:pt>
                <c:pt idx="162">
                  <c:v>44028</c:v>
                </c:pt>
                <c:pt idx="163">
                  <c:v>44029</c:v>
                </c:pt>
                <c:pt idx="164">
                  <c:v>44032</c:v>
                </c:pt>
                <c:pt idx="165">
                  <c:v>44033</c:v>
                </c:pt>
                <c:pt idx="166">
                  <c:v>44034</c:v>
                </c:pt>
                <c:pt idx="167">
                  <c:v>44035</c:v>
                </c:pt>
                <c:pt idx="168">
                  <c:v>44036</c:v>
                </c:pt>
                <c:pt idx="169">
                  <c:v>44039</c:v>
                </c:pt>
                <c:pt idx="170">
                  <c:v>44040</c:v>
                </c:pt>
                <c:pt idx="171">
                  <c:v>44041</c:v>
                </c:pt>
                <c:pt idx="172">
                  <c:v>44042</c:v>
                </c:pt>
                <c:pt idx="173">
                  <c:v>44043</c:v>
                </c:pt>
                <c:pt idx="174">
                  <c:v>44044</c:v>
                </c:pt>
                <c:pt idx="175">
                  <c:v>44046</c:v>
                </c:pt>
                <c:pt idx="176">
                  <c:v>44047</c:v>
                </c:pt>
                <c:pt idx="177">
                  <c:v>44048</c:v>
                </c:pt>
                <c:pt idx="178">
                  <c:v>44049</c:v>
                </c:pt>
                <c:pt idx="179">
                  <c:v>44050</c:v>
                </c:pt>
                <c:pt idx="180">
                  <c:v>44051</c:v>
                </c:pt>
                <c:pt idx="181">
                  <c:v>44053</c:v>
                </c:pt>
                <c:pt idx="182">
                  <c:v>44054</c:v>
                </c:pt>
                <c:pt idx="183">
                  <c:v>44055</c:v>
                </c:pt>
                <c:pt idx="184">
                  <c:v>44056</c:v>
                </c:pt>
                <c:pt idx="185">
                  <c:v>44057</c:v>
                </c:pt>
                <c:pt idx="186">
                  <c:v>44058</c:v>
                </c:pt>
                <c:pt idx="187">
                  <c:v>44060</c:v>
                </c:pt>
                <c:pt idx="188">
                  <c:v>44061</c:v>
                </c:pt>
                <c:pt idx="189">
                  <c:v>44062</c:v>
                </c:pt>
                <c:pt idx="190">
                  <c:v>44063</c:v>
                </c:pt>
                <c:pt idx="191">
                  <c:v>44064</c:v>
                </c:pt>
                <c:pt idx="192">
                  <c:v>44065</c:v>
                </c:pt>
                <c:pt idx="193">
                  <c:v>44067</c:v>
                </c:pt>
                <c:pt idx="194">
                  <c:v>44068</c:v>
                </c:pt>
                <c:pt idx="195">
                  <c:v>44069</c:v>
                </c:pt>
                <c:pt idx="196">
                  <c:v>44070</c:v>
                </c:pt>
                <c:pt idx="197">
                  <c:v>44071</c:v>
                </c:pt>
                <c:pt idx="198">
                  <c:v>44072</c:v>
                </c:pt>
                <c:pt idx="199">
                  <c:v>44074</c:v>
                </c:pt>
                <c:pt idx="200">
                  <c:v>44075</c:v>
                </c:pt>
                <c:pt idx="201">
                  <c:v>44076</c:v>
                </c:pt>
                <c:pt idx="202">
                  <c:v>44077</c:v>
                </c:pt>
                <c:pt idx="203">
                  <c:v>44078</c:v>
                </c:pt>
                <c:pt idx="204">
                  <c:v>44079</c:v>
                </c:pt>
                <c:pt idx="205">
                  <c:v>44081</c:v>
                </c:pt>
                <c:pt idx="206">
                  <c:v>44082</c:v>
                </c:pt>
                <c:pt idx="207">
                  <c:v>44083</c:v>
                </c:pt>
                <c:pt idx="208">
                  <c:v>44084</c:v>
                </c:pt>
                <c:pt idx="209">
                  <c:v>44085</c:v>
                </c:pt>
                <c:pt idx="210">
                  <c:v>44086</c:v>
                </c:pt>
                <c:pt idx="211">
                  <c:v>44088</c:v>
                </c:pt>
                <c:pt idx="212">
                  <c:v>44089</c:v>
                </c:pt>
                <c:pt idx="213">
                  <c:v>44090</c:v>
                </c:pt>
                <c:pt idx="214">
                  <c:v>44091</c:v>
                </c:pt>
                <c:pt idx="215">
                  <c:v>44092</c:v>
                </c:pt>
                <c:pt idx="216">
                  <c:v>44093</c:v>
                </c:pt>
                <c:pt idx="217">
                  <c:v>44095</c:v>
                </c:pt>
                <c:pt idx="218">
                  <c:v>44096</c:v>
                </c:pt>
                <c:pt idx="219">
                  <c:v>44097</c:v>
                </c:pt>
                <c:pt idx="220">
                  <c:v>44098</c:v>
                </c:pt>
                <c:pt idx="221">
                  <c:v>44099</c:v>
                </c:pt>
                <c:pt idx="222">
                  <c:v>44100</c:v>
                </c:pt>
                <c:pt idx="223">
                  <c:v>44102</c:v>
                </c:pt>
                <c:pt idx="224">
                  <c:v>44103</c:v>
                </c:pt>
                <c:pt idx="225">
                  <c:v>44104</c:v>
                </c:pt>
                <c:pt idx="226">
                  <c:v>44105</c:v>
                </c:pt>
                <c:pt idx="227">
                  <c:v>44106</c:v>
                </c:pt>
                <c:pt idx="228">
                  <c:v>44107</c:v>
                </c:pt>
                <c:pt idx="229">
                  <c:v>44109</c:v>
                </c:pt>
                <c:pt idx="230">
                  <c:v>44110</c:v>
                </c:pt>
                <c:pt idx="231">
                  <c:v>44111</c:v>
                </c:pt>
                <c:pt idx="232">
                  <c:v>44112</c:v>
                </c:pt>
                <c:pt idx="233">
                  <c:v>44113</c:v>
                </c:pt>
                <c:pt idx="234">
                  <c:v>44114</c:v>
                </c:pt>
                <c:pt idx="235">
                  <c:v>44116</c:v>
                </c:pt>
                <c:pt idx="236">
                  <c:v>44117</c:v>
                </c:pt>
                <c:pt idx="237">
                  <c:v>44118</c:v>
                </c:pt>
                <c:pt idx="238">
                  <c:v>44119</c:v>
                </c:pt>
                <c:pt idx="239">
                  <c:v>44120</c:v>
                </c:pt>
                <c:pt idx="240">
                  <c:v>44121</c:v>
                </c:pt>
                <c:pt idx="241">
                  <c:v>44123</c:v>
                </c:pt>
                <c:pt idx="242">
                  <c:v>44124</c:v>
                </c:pt>
                <c:pt idx="243">
                  <c:v>44125</c:v>
                </c:pt>
                <c:pt idx="244">
                  <c:v>44126</c:v>
                </c:pt>
                <c:pt idx="245">
                  <c:v>44127</c:v>
                </c:pt>
                <c:pt idx="246">
                  <c:v>44128</c:v>
                </c:pt>
                <c:pt idx="247">
                  <c:v>44130</c:v>
                </c:pt>
                <c:pt idx="248">
                  <c:v>44131</c:v>
                </c:pt>
                <c:pt idx="249">
                  <c:v>44132</c:v>
                </c:pt>
                <c:pt idx="250">
                  <c:v>44133</c:v>
                </c:pt>
                <c:pt idx="251">
                  <c:v>44134</c:v>
                </c:pt>
                <c:pt idx="252">
                  <c:v>44135</c:v>
                </c:pt>
                <c:pt idx="253">
                  <c:v>44137</c:v>
                </c:pt>
                <c:pt idx="254">
                  <c:v>44138</c:v>
                </c:pt>
                <c:pt idx="255">
                  <c:v>44139</c:v>
                </c:pt>
                <c:pt idx="256">
                  <c:v>44140</c:v>
                </c:pt>
                <c:pt idx="257">
                  <c:v>44141</c:v>
                </c:pt>
                <c:pt idx="258">
                  <c:v>44142</c:v>
                </c:pt>
                <c:pt idx="259">
                  <c:v>44144</c:v>
                </c:pt>
                <c:pt idx="260">
                  <c:v>44145</c:v>
                </c:pt>
                <c:pt idx="261">
                  <c:v>44146</c:v>
                </c:pt>
                <c:pt idx="262">
                  <c:v>44147</c:v>
                </c:pt>
                <c:pt idx="263">
                  <c:v>44148</c:v>
                </c:pt>
                <c:pt idx="264">
                  <c:v>44149</c:v>
                </c:pt>
                <c:pt idx="265">
                  <c:v>44151</c:v>
                </c:pt>
                <c:pt idx="266">
                  <c:v>44152</c:v>
                </c:pt>
                <c:pt idx="267">
                  <c:v>44153</c:v>
                </c:pt>
                <c:pt idx="268">
                  <c:v>44154</c:v>
                </c:pt>
                <c:pt idx="269">
                  <c:v>44155</c:v>
                </c:pt>
                <c:pt idx="270">
                  <c:v>44156</c:v>
                </c:pt>
                <c:pt idx="271">
                  <c:v>44158</c:v>
                </c:pt>
                <c:pt idx="272">
                  <c:v>44159</c:v>
                </c:pt>
                <c:pt idx="273">
                  <c:v>44160</c:v>
                </c:pt>
                <c:pt idx="274">
                  <c:v>44161</c:v>
                </c:pt>
                <c:pt idx="275">
                  <c:v>44162</c:v>
                </c:pt>
                <c:pt idx="276">
                  <c:v>44163</c:v>
                </c:pt>
                <c:pt idx="277">
                  <c:v>44165</c:v>
                </c:pt>
                <c:pt idx="278">
                  <c:v>44166</c:v>
                </c:pt>
                <c:pt idx="279">
                  <c:v>44167</c:v>
                </c:pt>
                <c:pt idx="280">
                  <c:v>44168</c:v>
                </c:pt>
                <c:pt idx="281">
                  <c:v>44169</c:v>
                </c:pt>
                <c:pt idx="282">
                  <c:v>44170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44179</c:v>
                </c:pt>
                <c:pt idx="290">
                  <c:v>44180</c:v>
                </c:pt>
                <c:pt idx="291">
                  <c:v>44181</c:v>
                </c:pt>
                <c:pt idx="292">
                  <c:v>44182</c:v>
                </c:pt>
                <c:pt idx="293">
                  <c:v>44183</c:v>
                </c:pt>
                <c:pt idx="294">
                  <c:v>44184</c:v>
                </c:pt>
                <c:pt idx="295">
                  <c:v>44186</c:v>
                </c:pt>
                <c:pt idx="296">
                  <c:v>44187</c:v>
                </c:pt>
                <c:pt idx="297">
                  <c:v>44188</c:v>
                </c:pt>
                <c:pt idx="298">
                  <c:v>44189</c:v>
                </c:pt>
                <c:pt idx="299">
                  <c:v>44190</c:v>
                </c:pt>
                <c:pt idx="300">
                  <c:v>44193</c:v>
                </c:pt>
                <c:pt idx="301">
                  <c:v>44194</c:v>
                </c:pt>
                <c:pt idx="302">
                  <c:v>44195</c:v>
                </c:pt>
                <c:pt idx="303">
                  <c:v>44196</c:v>
                </c:pt>
                <c:pt idx="304">
                  <c:v>44197</c:v>
                </c:pt>
                <c:pt idx="305">
                  <c:v>44198</c:v>
                </c:pt>
                <c:pt idx="306">
                  <c:v>44200</c:v>
                </c:pt>
                <c:pt idx="307">
                  <c:v>44201</c:v>
                </c:pt>
                <c:pt idx="308">
                  <c:v>44202</c:v>
                </c:pt>
                <c:pt idx="309">
                  <c:v>44203</c:v>
                </c:pt>
                <c:pt idx="310">
                  <c:v>44204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44214</c:v>
                </c:pt>
                <c:pt idx="317">
                  <c:v>44215</c:v>
                </c:pt>
                <c:pt idx="318">
                  <c:v>44216</c:v>
                </c:pt>
                <c:pt idx="319">
                  <c:v>44217</c:v>
                </c:pt>
                <c:pt idx="320">
                  <c:v>44218</c:v>
                </c:pt>
                <c:pt idx="321">
                  <c:v>44221</c:v>
                </c:pt>
                <c:pt idx="322">
                  <c:v>44222</c:v>
                </c:pt>
                <c:pt idx="323">
                  <c:v>44223</c:v>
                </c:pt>
                <c:pt idx="324">
                  <c:v>44224</c:v>
                </c:pt>
                <c:pt idx="325">
                  <c:v>44225</c:v>
                </c:pt>
                <c:pt idx="326">
                  <c:v>44226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44235</c:v>
                </c:pt>
                <c:pt idx="333">
                  <c:v>44236</c:v>
                </c:pt>
                <c:pt idx="334">
                  <c:v>44237</c:v>
                </c:pt>
                <c:pt idx="335">
                  <c:v>44238</c:v>
                </c:pt>
                <c:pt idx="336">
                  <c:v>44239</c:v>
                </c:pt>
                <c:pt idx="337">
                  <c:v>44242</c:v>
                </c:pt>
                <c:pt idx="338">
                  <c:v>44243</c:v>
                </c:pt>
                <c:pt idx="339">
                  <c:v>44244</c:v>
                </c:pt>
                <c:pt idx="340">
                  <c:v>44245</c:v>
                </c:pt>
                <c:pt idx="341">
                  <c:v>44246</c:v>
                </c:pt>
                <c:pt idx="342">
                  <c:v>44249</c:v>
                </c:pt>
                <c:pt idx="343">
                  <c:v>44250</c:v>
                </c:pt>
                <c:pt idx="344">
                  <c:v>44251</c:v>
                </c:pt>
                <c:pt idx="345">
                  <c:v>44252</c:v>
                </c:pt>
                <c:pt idx="346">
                  <c:v>44253</c:v>
                </c:pt>
                <c:pt idx="347">
                  <c:v>44256</c:v>
                </c:pt>
                <c:pt idx="348">
                  <c:v>44257</c:v>
                </c:pt>
                <c:pt idx="349">
                  <c:v>44258</c:v>
                </c:pt>
                <c:pt idx="350">
                  <c:v>44259</c:v>
                </c:pt>
                <c:pt idx="351">
                  <c:v>44260</c:v>
                </c:pt>
                <c:pt idx="352">
                  <c:v>44263</c:v>
                </c:pt>
                <c:pt idx="353">
                  <c:v>44264</c:v>
                </c:pt>
                <c:pt idx="354">
                  <c:v>44265</c:v>
                </c:pt>
                <c:pt idx="355">
                  <c:v>44266</c:v>
                </c:pt>
                <c:pt idx="356">
                  <c:v>44267</c:v>
                </c:pt>
                <c:pt idx="357">
                  <c:v>44270</c:v>
                </c:pt>
                <c:pt idx="358">
                  <c:v>44271</c:v>
                </c:pt>
                <c:pt idx="359">
                  <c:v>44272</c:v>
                </c:pt>
                <c:pt idx="360">
                  <c:v>44273</c:v>
                </c:pt>
                <c:pt idx="361">
                  <c:v>44274</c:v>
                </c:pt>
                <c:pt idx="362">
                  <c:v>44277</c:v>
                </c:pt>
                <c:pt idx="363">
                  <c:v>44278</c:v>
                </c:pt>
                <c:pt idx="364">
                  <c:v>44279</c:v>
                </c:pt>
                <c:pt idx="365">
                  <c:v>44280</c:v>
                </c:pt>
                <c:pt idx="366">
                  <c:v>44281</c:v>
                </c:pt>
                <c:pt idx="367">
                  <c:v>44284</c:v>
                </c:pt>
                <c:pt idx="368">
                  <c:v>44285</c:v>
                </c:pt>
                <c:pt idx="369">
                  <c:v>44286</c:v>
                </c:pt>
                <c:pt idx="370">
                  <c:v>44287</c:v>
                </c:pt>
                <c:pt idx="371">
                  <c:v>44288</c:v>
                </c:pt>
                <c:pt idx="372">
                  <c:v>44291</c:v>
                </c:pt>
                <c:pt idx="373">
                  <c:v>44292</c:v>
                </c:pt>
                <c:pt idx="374">
                  <c:v>44293</c:v>
                </c:pt>
                <c:pt idx="375">
                  <c:v>44294</c:v>
                </c:pt>
                <c:pt idx="376">
                  <c:v>44295</c:v>
                </c:pt>
                <c:pt idx="377">
                  <c:v>44298</c:v>
                </c:pt>
                <c:pt idx="378">
                  <c:v>44299</c:v>
                </c:pt>
                <c:pt idx="379">
                  <c:v>44300</c:v>
                </c:pt>
                <c:pt idx="380">
                  <c:v>44301</c:v>
                </c:pt>
                <c:pt idx="381">
                  <c:v>44302</c:v>
                </c:pt>
                <c:pt idx="382">
                  <c:v>44305</c:v>
                </c:pt>
                <c:pt idx="383">
                  <c:v>44306</c:v>
                </c:pt>
                <c:pt idx="384">
                  <c:v>44307</c:v>
                </c:pt>
                <c:pt idx="385">
                  <c:v>44308</c:v>
                </c:pt>
                <c:pt idx="386">
                  <c:v>44309</c:v>
                </c:pt>
                <c:pt idx="387">
                  <c:v>44312</c:v>
                </c:pt>
                <c:pt idx="388">
                  <c:v>44313</c:v>
                </c:pt>
                <c:pt idx="389">
                  <c:v>44314</c:v>
                </c:pt>
                <c:pt idx="390">
                  <c:v>44315</c:v>
                </c:pt>
                <c:pt idx="391">
                  <c:v>44316</c:v>
                </c:pt>
                <c:pt idx="392">
                  <c:v>44317</c:v>
                </c:pt>
                <c:pt idx="393">
                  <c:v>44319</c:v>
                </c:pt>
                <c:pt idx="394">
                  <c:v>44320</c:v>
                </c:pt>
                <c:pt idx="395">
                  <c:v>44321</c:v>
                </c:pt>
                <c:pt idx="396">
                  <c:v>44322</c:v>
                </c:pt>
                <c:pt idx="397">
                  <c:v>44323</c:v>
                </c:pt>
                <c:pt idx="398">
                  <c:v>44326</c:v>
                </c:pt>
                <c:pt idx="399">
                  <c:v>44327</c:v>
                </c:pt>
                <c:pt idx="400">
                  <c:v>44328</c:v>
                </c:pt>
                <c:pt idx="401">
                  <c:v>44329</c:v>
                </c:pt>
                <c:pt idx="402">
                  <c:v>44330</c:v>
                </c:pt>
                <c:pt idx="403">
                  <c:v>44333</c:v>
                </c:pt>
                <c:pt idx="404">
                  <c:v>44334</c:v>
                </c:pt>
                <c:pt idx="405">
                  <c:v>44335</c:v>
                </c:pt>
                <c:pt idx="406">
                  <c:v>44336</c:v>
                </c:pt>
                <c:pt idx="407">
                  <c:v>44337</c:v>
                </c:pt>
                <c:pt idx="408">
                  <c:v>44340</c:v>
                </c:pt>
                <c:pt idx="409">
                  <c:v>44341</c:v>
                </c:pt>
                <c:pt idx="410">
                  <c:v>44342</c:v>
                </c:pt>
                <c:pt idx="411">
                  <c:v>44343</c:v>
                </c:pt>
                <c:pt idx="412">
                  <c:v>44344</c:v>
                </c:pt>
                <c:pt idx="413">
                  <c:v>44347</c:v>
                </c:pt>
                <c:pt idx="414">
                  <c:v>44348</c:v>
                </c:pt>
                <c:pt idx="415">
                  <c:v>44349</c:v>
                </c:pt>
                <c:pt idx="416">
                  <c:v>44350</c:v>
                </c:pt>
                <c:pt idx="417">
                  <c:v>44351</c:v>
                </c:pt>
                <c:pt idx="418">
                  <c:v>44354</c:v>
                </c:pt>
                <c:pt idx="419">
                  <c:v>44355</c:v>
                </c:pt>
                <c:pt idx="420">
                  <c:v>44356</c:v>
                </c:pt>
                <c:pt idx="421">
                  <c:v>44357</c:v>
                </c:pt>
                <c:pt idx="422">
                  <c:v>44358</c:v>
                </c:pt>
                <c:pt idx="423">
                  <c:v>44361</c:v>
                </c:pt>
                <c:pt idx="424">
                  <c:v>44362</c:v>
                </c:pt>
                <c:pt idx="425">
                  <c:v>44363</c:v>
                </c:pt>
                <c:pt idx="426">
                  <c:v>44364</c:v>
                </c:pt>
                <c:pt idx="427">
                  <c:v>44365</c:v>
                </c:pt>
                <c:pt idx="428">
                  <c:v>44368</c:v>
                </c:pt>
                <c:pt idx="429">
                  <c:v>44369</c:v>
                </c:pt>
                <c:pt idx="430">
                  <c:v>44370</c:v>
                </c:pt>
                <c:pt idx="431">
                  <c:v>44371</c:v>
                </c:pt>
                <c:pt idx="432">
                  <c:v>44372</c:v>
                </c:pt>
                <c:pt idx="433">
                  <c:v>44375</c:v>
                </c:pt>
                <c:pt idx="434">
                  <c:v>44376</c:v>
                </c:pt>
                <c:pt idx="435">
                  <c:v>44377</c:v>
                </c:pt>
                <c:pt idx="436">
                  <c:v>44378</c:v>
                </c:pt>
                <c:pt idx="437">
                  <c:v>44379</c:v>
                </c:pt>
                <c:pt idx="438">
                  <c:v>44380</c:v>
                </c:pt>
                <c:pt idx="439">
                  <c:v>44382</c:v>
                </c:pt>
                <c:pt idx="440">
                  <c:v>44383</c:v>
                </c:pt>
                <c:pt idx="441">
                  <c:v>44384</c:v>
                </c:pt>
                <c:pt idx="442">
                  <c:v>44385</c:v>
                </c:pt>
                <c:pt idx="443">
                  <c:v>44386</c:v>
                </c:pt>
                <c:pt idx="444">
                  <c:v>44387</c:v>
                </c:pt>
                <c:pt idx="445">
                  <c:v>44389</c:v>
                </c:pt>
                <c:pt idx="446">
                  <c:v>44390</c:v>
                </c:pt>
                <c:pt idx="447">
                  <c:v>44391</c:v>
                </c:pt>
                <c:pt idx="448">
                  <c:v>44392</c:v>
                </c:pt>
                <c:pt idx="449">
                  <c:v>44393</c:v>
                </c:pt>
                <c:pt idx="450">
                  <c:v>44396</c:v>
                </c:pt>
                <c:pt idx="451">
                  <c:v>44397</c:v>
                </c:pt>
                <c:pt idx="452">
                  <c:v>44398</c:v>
                </c:pt>
                <c:pt idx="453">
                  <c:v>44399</c:v>
                </c:pt>
                <c:pt idx="454">
                  <c:v>44400</c:v>
                </c:pt>
                <c:pt idx="455">
                  <c:v>44403</c:v>
                </c:pt>
                <c:pt idx="456">
                  <c:v>44404</c:v>
                </c:pt>
                <c:pt idx="457">
                  <c:v>44405</c:v>
                </c:pt>
                <c:pt idx="458">
                  <c:v>44406</c:v>
                </c:pt>
                <c:pt idx="459">
                  <c:v>44407</c:v>
                </c:pt>
                <c:pt idx="460">
                  <c:v>44410</c:v>
                </c:pt>
                <c:pt idx="461">
                  <c:v>44411</c:v>
                </c:pt>
                <c:pt idx="462">
                  <c:v>44412</c:v>
                </c:pt>
                <c:pt idx="463">
                  <c:v>44413</c:v>
                </c:pt>
                <c:pt idx="464">
                  <c:v>44414</c:v>
                </c:pt>
                <c:pt idx="465">
                  <c:v>44417</c:v>
                </c:pt>
                <c:pt idx="466">
                  <c:v>44418</c:v>
                </c:pt>
                <c:pt idx="467">
                  <c:v>44419</c:v>
                </c:pt>
                <c:pt idx="468">
                  <c:v>44420</c:v>
                </c:pt>
                <c:pt idx="469">
                  <c:v>44421</c:v>
                </c:pt>
                <c:pt idx="470">
                  <c:v>44424</c:v>
                </c:pt>
                <c:pt idx="471">
                  <c:v>44425</c:v>
                </c:pt>
                <c:pt idx="472">
                  <c:v>44426</c:v>
                </c:pt>
                <c:pt idx="473">
                  <c:v>44427</c:v>
                </c:pt>
                <c:pt idx="474">
                  <c:v>44428</c:v>
                </c:pt>
                <c:pt idx="475">
                  <c:v>44431</c:v>
                </c:pt>
                <c:pt idx="476">
                  <c:v>44432</c:v>
                </c:pt>
                <c:pt idx="477">
                  <c:v>44433</c:v>
                </c:pt>
                <c:pt idx="478">
                  <c:v>44434</c:v>
                </c:pt>
                <c:pt idx="479">
                  <c:v>44435</c:v>
                </c:pt>
                <c:pt idx="480">
                  <c:v>44438</c:v>
                </c:pt>
                <c:pt idx="481">
                  <c:v>44439</c:v>
                </c:pt>
                <c:pt idx="482">
                  <c:v>44440</c:v>
                </c:pt>
                <c:pt idx="483">
                  <c:v>44441</c:v>
                </c:pt>
                <c:pt idx="484">
                  <c:v>44442</c:v>
                </c:pt>
                <c:pt idx="485">
                  <c:v>44445</c:v>
                </c:pt>
                <c:pt idx="486">
                  <c:v>44446</c:v>
                </c:pt>
                <c:pt idx="487">
                  <c:v>44447</c:v>
                </c:pt>
                <c:pt idx="488">
                  <c:v>44448</c:v>
                </c:pt>
                <c:pt idx="489">
                  <c:v>44449</c:v>
                </c:pt>
                <c:pt idx="490">
                  <c:v>44452</c:v>
                </c:pt>
                <c:pt idx="491">
                  <c:v>44453</c:v>
                </c:pt>
                <c:pt idx="492">
                  <c:v>44454</c:v>
                </c:pt>
                <c:pt idx="493">
                  <c:v>44455</c:v>
                </c:pt>
                <c:pt idx="494">
                  <c:v>44456</c:v>
                </c:pt>
                <c:pt idx="495">
                  <c:v>44459</c:v>
                </c:pt>
                <c:pt idx="496">
                  <c:v>44460</c:v>
                </c:pt>
                <c:pt idx="497">
                  <c:v>44461</c:v>
                </c:pt>
                <c:pt idx="498">
                  <c:v>44462</c:v>
                </c:pt>
                <c:pt idx="499">
                  <c:v>44463</c:v>
                </c:pt>
                <c:pt idx="500">
                  <c:v>44466</c:v>
                </c:pt>
                <c:pt idx="501">
                  <c:v>44467</c:v>
                </c:pt>
                <c:pt idx="502">
                  <c:v>44468</c:v>
                </c:pt>
                <c:pt idx="503">
                  <c:v>44469</c:v>
                </c:pt>
                <c:pt idx="504">
                  <c:v>44470</c:v>
                </c:pt>
                <c:pt idx="505">
                  <c:v>44473</c:v>
                </c:pt>
                <c:pt idx="506">
                  <c:v>44474</c:v>
                </c:pt>
                <c:pt idx="507">
                  <c:v>44475</c:v>
                </c:pt>
                <c:pt idx="508">
                  <c:v>44476</c:v>
                </c:pt>
                <c:pt idx="509">
                  <c:v>44477</c:v>
                </c:pt>
                <c:pt idx="510">
                  <c:v>44480</c:v>
                </c:pt>
                <c:pt idx="511">
                  <c:v>44481</c:v>
                </c:pt>
                <c:pt idx="512">
                  <c:v>44482</c:v>
                </c:pt>
                <c:pt idx="513">
                  <c:v>44483</c:v>
                </c:pt>
                <c:pt idx="514">
                  <c:v>44484</c:v>
                </c:pt>
                <c:pt idx="515">
                  <c:v>44487</c:v>
                </c:pt>
                <c:pt idx="516">
                  <c:v>44488</c:v>
                </c:pt>
                <c:pt idx="517">
                  <c:v>44489</c:v>
                </c:pt>
                <c:pt idx="518">
                  <c:v>44490</c:v>
                </c:pt>
                <c:pt idx="519">
                  <c:v>44491</c:v>
                </c:pt>
                <c:pt idx="520">
                  <c:v>44494</c:v>
                </c:pt>
                <c:pt idx="521">
                  <c:v>44495</c:v>
                </c:pt>
                <c:pt idx="522">
                  <c:v>44496</c:v>
                </c:pt>
                <c:pt idx="523">
                  <c:v>44497</c:v>
                </c:pt>
                <c:pt idx="524">
                  <c:v>44498</c:v>
                </c:pt>
                <c:pt idx="525">
                  <c:v>44501</c:v>
                </c:pt>
                <c:pt idx="526">
                  <c:v>44502</c:v>
                </c:pt>
                <c:pt idx="527">
                  <c:v>44503</c:v>
                </c:pt>
                <c:pt idx="528">
                  <c:v>44504</c:v>
                </c:pt>
                <c:pt idx="529">
                  <c:v>44505</c:v>
                </c:pt>
                <c:pt idx="530">
                  <c:v>44508</c:v>
                </c:pt>
                <c:pt idx="531">
                  <c:v>44509</c:v>
                </c:pt>
                <c:pt idx="532">
                  <c:v>44510</c:v>
                </c:pt>
                <c:pt idx="533">
                  <c:v>44511</c:v>
                </c:pt>
                <c:pt idx="534">
                  <c:v>44512</c:v>
                </c:pt>
                <c:pt idx="535">
                  <c:v>44515</c:v>
                </c:pt>
                <c:pt idx="536">
                  <c:v>44516</c:v>
                </c:pt>
                <c:pt idx="537">
                  <c:v>44517</c:v>
                </c:pt>
                <c:pt idx="538">
                  <c:v>44518</c:v>
                </c:pt>
                <c:pt idx="539">
                  <c:v>44519</c:v>
                </c:pt>
                <c:pt idx="540">
                  <c:v>44522</c:v>
                </c:pt>
                <c:pt idx="541">
                  <c:v>44523</c:v>
                </c:pt>
                <c:pt idx="542">
                  <c:v>44524</c:v>
                </c:pt>
                <c:pt idx="543">
                  <c:v>44525</c:v>
                </c:pt>
                <c:pt idx="544">
                  <c:v>44526</c:v>
                </c:pt>
                <c:pt idx="545">
                  <c:v>44529</c:v>
                </c:pt>
                <c:pt idx="546">
                  <c:v>44530</c:v>
                </c:pt>
                <c:pt idx="547">
                  <c:v>44531</c:v>
                </c:pt>
                <c:pt idx="548">
                  <c:v>44532</c:v>
                </c:pt>
                <c:pt idx="549">
                  <c:v>44533</c:v>
                </c:pt>
                <c:pt idx="550">
                  <c:v>44536</c:v>
                </c:pt>
                <c:pt idx="551">
                  <c:v>44537</c:v>
                </c:pt>
                <c:pt idx="552">
                  <c:v>44538</c:v>
                </c:pt>
                <c:pt idx="553">
                  <c:v>44539</c:v>
                </c:pt>
                <c:pt idx="554">
                  <c:v>44540</c:v>
                </c:pt>
                <c:pt idx="555">
                  <c:v>44543</c:v>
                </c:pt>
                <c:pt idx="556">
                  <c:v>44544</c:v>
                </c:pt>
                <c:pt idx="557">
                  <c:v>44545</c:v>
                </c:pt>
                <c:pt idx="558">
                  <c:v>44546</c:v>
                </c:pt>
                <c:pt idx="559">
                  <c:v>44547</c:v>
                </c:pt>
                <c:pt idx="560">
                  <c:v>44550</c:v>
                </c:pt>
                <c:pt idx="561">
                  <c:v>44551</c:v>
                </c:pt>
                <c:pt idx="562">
                  <c:v>44552</c:v>
                </c:pt>
                <c:pt idx="563">
                  <c:v>44553</c:v>
                </c:pt>
                <c:pt idx="564">
                  <c:v>44554</c:v>
                </c:pt>
                <c:pt idx="565">
                  <c:v>44557</c:v>
                </c:pt>
                <c:pt idx="566">
                  <c:v>44558</c:v>
                </c:pt>
                <c:pt idx="567">
                  <c:v>44559</c:v>
                </c:pt>
                <c:pt idx="568">
                  <c:v>44560</c:v>
                </c:pt>
                <c:pt idx="569">
                  <c:v>44561</c:v>
                </c:pt>
                <c:pt idx="570">
                  <c:v>44562</c:v>
                </c:pt>
                <c:pt idx="571">
                  <c:v>44564</c:v>
                </c:pt>
                <c:pt idx="572">
                  <c:v>44565</c:v>
                </c:pt>
                <c:pt idx="573">
                  <c:v>44566</c:v>
                </c:pt>
                <c:pt idx="574">
                  <c:v>44567</c:v>
                </c:pt>
                <c:pt idx="575">
                  <c:v>44568</c:v>
                </c:pt>
                <c:pt idx="576">
                  <c:v>44571</c:v>
                </c:pt>
                <c:pt idx="577">
                  <c:v>44572</c:v>
                </c:pt>
                <c:pt idx="578">
                  <c:v>44573</c:v>
                </c:pt>
                <c:pt idx="579">
                  <c:v>44574</c:v>
                </c:pt>
                <c:pt idx="580">
                  <c:v>44575</c:v>
                </c:pt>
                <c:pt idx="581">
                  <c:v>44578</c:v>
                </c:pt>
                <c:pt idx="582">
                  <c:v>44579</c:v>
                </c:pt>
                <c:pt idx="583">
                  <c:v>44580</c:v>
                </c:pt>
                <c:pt idx="584">
                  <c:v>44581</c:v>
                </c:pt>
                <c:pt idx="585">
                  <c:v>44582</c:v>
                </c:pt>
                <c:pt idx="586">
                  <c:v>44585</c:v>
                </c:pt>
                <c:pt idx="587">
                  <c:v>44586</c:v>
                </c:pt>
                <c:pt idx="588">
                  <c:v>44587</c:v>
                </c:pt>
                <c:pt idx="589">
                  <c:v>44588</c:v>
                </c:pt>
                <c:pt idx="590">
                  <c:v>44589</c:v>
                </c:pt>
                <c:pt idx="591">
                  <c:v>44592</c:v>
                </c:pt>
                <c:pt idx="592">
                  <c:v>44593</c:v>
                </c:pt>
                <c:pt idx="593">
                  <c:v>44594</c:v>
                </c:pt>
                <c:pt idx="594">
                  <c:v>44595</c:v>
                </c:pt>
                <c:pt idx="595">
                  <c:v>44596</c:v>
                </c:pt>
                <c:pt idx="596">
                  <c:v>44599</c:v>
                </c:pt>
                <c:pt idx="597">
                  <c:v>44600</c:v>
                </c:pt>
                <c:pt idx="598">
                  <c:v>44601</c:v>
                </c:pt>
                <c:pt idx="599">
                  <c:v>44602</c:v>
                </c:pt>
                <c:pt idx="600">
                  <c:v>44603</c:v>
                </c:pt>
                <c:pt idx="601">
                  <c:v>44606</c:v>
                </c:pt>
                <c:pt idx="602">
                  <c:v>44607</c:v>
                </c:pt>
                <c:pt idx="603">
                  <c:v>44608</c:v>
                </c:pt>
                <c:pt idx="604">
                  <c:v>44609</c:v>
                </c:pt>
                <c:pt idx="605">
                  <c:v>44610</c:v>
                </c:pt>
                <c:pt idx="606">
                  <c:v>44613</c:v>
                </c:pt>
                <c:pt idx="607">
                  <c:v>44614</c:v>
                </c:pt>
                <c:pt idx="608">
                  <c:v>44615</c:v>
                </c:pt>
                <c:pt idx="609">
                  <c:v>44616</c:v>
                </c:pt>
                <c:pt idx="610">
                  <c:v>44617</c:v>
                </c:pt>
                <c:pt idx="611">
                  <c:v>44620</c:v>
                </c:pt>
                <c:pt idx="612">
                  <c:v>44621</c:v>
                </c:pt>
                <c:pt idx="613">
                  <c:v>44622</c:v>
                </c:pt>
                <c:pt idx="614">
                  <c:v>44623</c:v>
                </c:pt>
                <c:pt idx="615">
                  <c:v>44624</c:v>
                </c:pt>
                <c:pt idx="616">
                  <c:v>44625</c:v>
                </c:pt>
                <c:pt idx="617">
                  <c:v>44627</c:v>
                </c:pt>
                <c:pt idx="618">
                  <c:v>44628</c:v>
                </c:pt>
                <c:pt idx="619">
                  <c:v>44629</c:v>
                </c:pt>
                <c:pt idx="620">
                  <c:v>44630</c:v>
                </c:pt>
                <c:pt idx="621">
                  <c:v>44631</c:v>
                </c:pt>
                <c:pt idx="622">
                  <c:v>44634</c:v>
                </c:pt>
                <c:pt idx="623">
                  <c:v>44635</c:v>
                </c:pt>
                <c:pt idx="624">
                  <c:v>44636</c:v>
                </c:pt>
                <c:pt idx="625">
                  <c:v>44637</c:v>
                </c:pt>
                <c:pt idx="626">
                  <c:v>44638</c:v>
                </c:pt>
                <c:pt idx="627">
                  <c:v>44641</c:v>
                </c:pt>
                <c:pt idx="628">
                  <c:v>44642</c:v>
                </c:pt>
                <c:pt idx="629">
                  <c:v>44643</c:v>
                </c:pt>
                <c:pt idx="630">
                  <c:v>44644</c:v>
                </c:pt>
                <c:pt idx="631">
                  <c:v>44645</c:v>
                </c:pt>
                <c:pt idx="632">
                  <c:v>44648</c:v>
                </c:pt>
                <c:pt idx="633">
                  <c:v>44649</c:v>
                </c:pt>
                <c:pt idx="634">
                  <c:v>44650</c:v>
                </c:pt>
                <c:pt idx="635">
                  <c:v>44651</c:v>
                </c:pt>
                <c:pt idx="636">
                  <c:v>44652</c:v>
                </c:pt>
                <c:pt idx="637">
                  <c:v>44655</c:v>
                </c:pt>
                <c:pt idx="638">
                  <c:v>44656</c:v>
                </c:pt>
                <c:pt idx="639">
                  <c:v>44657</c:v>
                </c:pt>
                <c:pt idx="640">
                  <c:v>44658</c:v>
                </c:pt>
                <c:pt idx="641">
                  <c:v>44659</c:v>
                </c:pt>
                <c:pt idx="642">
                  <c:v>44662</c:v>
                </c:pt>
                <c:pt idx="643">
                  <c:v>44663</c:v>
                </c:pt>
                <c:pt idx="644">
                  <c:v>44664</c:v>
                </c:pt>
                <c:pt idx="645">
                  <c:v>44665</c:v>
                </c:pt>
                <c:pt idx="646">
                  <c:v>44666</c:v>
                </c:pt>
                <c:pt idx="647">
                  <c:v>44669</c:v>
                </c:pt>
                <c:pt idx="648">
                  <c:v>44670</c:v>
                </c:pt>
                <c:pt idx="649">
                  <c:v>44671</c:v>
                </c:pt>
                <c:pt idx="650">
                  <c:v>44672</c:v>
                </c:pt>
                <c:pt idx="651">
                  <c:v>44673</c:v>
                </c:pt>
                <c:pt idx="652">
                  <c:v>44676</c:v>
                </c:pt>
                <c:pt idx="653">
                  <c:v>44677</c:v>
                </c:pt>
                <c:pt idx="654">
                  <c:v>44678</c:v>
                </c:pt>
                <c:pt idx="655">
                  <c:v>44679</c:v>
                </c:pt>
                <c:pt idx="656">
                  <c:v>44680</c:v>
                </c:pt>
                <c:pt idx="657">
                  <c:v>44683</c:v>
                </c:pt>
                <c:pt idx="658">
                  <c:v>44684</c:v>
                </c:pt>
                <c:pt idx="659">
                  <c:v>44685</c:v>
                </c:pt>
                <c:pt idx="660">
                  <c:v>44686</c:v>
                </c:pt>
                <c:pt idx="661">
                  <c:v>44687</c:v>
                </c:pt>
                <c:pt idx="662">
                  <c:v>44690</c:v>
                </c:pt>
                <c:pt idx="663">
                  <c:v>44691</c:v>
                </c:pt>
                <c:pt idx="664">
                  <c:v>44692</c:v>
                </c:pt>
                <c:pt idx="665">
                  <c:v>44693</c:v>
                </c:pt>
                <c:pt idx="666">
                  <c:v>44694</c:v>
                </c:pt>
                <c:pt idx="667">
                  <c:v>44697</c:v>
                </c:pt>
                <c:pt idx="668">
                  <c:v>44698</c:v>
                </c:pt>
                <c:pt idx="669">
                  <c:v>44699</c:v>
                </c:pt>
                <c:pt idx="670">
                  <c:v>44700</c:v>
                </c:pt>
                <c:pt idx="671">
                  <c:v>44701</c:v>
                </c:pt>
                <c:pt idx="672">
                  <c:v>44704</c:v>
                </c:pt>
                <c:pt idx="673">
                  <c:v>44705</c:v>
                </c:pt>
                <c:pt idx="674">
                  <c:v>44706</c:v>
                </c:pt>
                <c:pt idx="675">
                  <c:v>44707</c:v>
                </c:pt>
                <c:pt idx="676">
                  <c:v>44708</c:v>
                </c:pt>
                <c:pt idx="677">
                  <c:v>44711</c:v>
                </c:pt>
                <c:pt idx="678">
                  <c:v>44712</c:v>
                </c:pt>
                <c:pt idx="679">
                  <c:v>44713</c:v>
                </c:pt>
                <c:pt idx="680">
                  <c:v>44714</c:v>
                </c:pt>
                <c:pt idx="681">
                  <c:v>44715</c:v>
                </c:pt>
                <c:pt idx="682">
                  <c:v>44718</c:v>
                </c:pt>
                <c:pt idx="683">
                  <c:v>44719</c:v>
                </c:pt>
                <c:pt idx="684">
                  <c:v>44720</c:v>
                </c:pt>
                <c:pt idx="685">
                  <c:v>44721</c:v>
                </c:pt>
                <c:pt idx="686">
                  <c:v>44722</c:v>
                </c:pt>
                <c:pt idx="687">
                  <c:v>44725</c:v>
                </c:pt>
                <c:pt idx="688">
                  <c:v>44726</c:v>
                </c:pt>
                <c:pt idx="689">
                  <c:v>44727</c:v>
                </c:pt>
                <c:pt idx="690">
                  <c:v>44728</c:v>
                </c:pt>
                <c:pt idx="691">
                  <c:v>44729</c:v>
                </c:pt>
                <c:pt idx="692">
                  <c:v>44730</c:v>
                </c:pt>
                <c:pt idx="693">
                  <c:v>44732</c:v>
                </c:pt>
                <c:pt idx="694">
                  <c:v>44733</c:v>
                </c:pt>
                <c:pt idx="695">
                  <c:v>44734</c:v>
                </c:pt>
                <c:pt idx="696">
                  <c:v>44735</c:v>
                </c:pt>
                <c:pt idx="697">
                  <c:v>44736</c:v>
                </c:pt>
                <c:pt idx="698">
                  <c:v>44739</c:v>
                </c:pt>
                <c:pt idx="699">
                  <c:v>44740</c:v>
                </c:pt>
                <c:pt idx="700">
                  <c:v>44741</c:v>
                </c:pt>
                <c:pt idx="701">
                  <c:v>44742</c:v>
                </c:pt>
                <c:pt idx="702">
                  <c:v>44743</c:v>
                </c:pt>
                <c:pt idx="703">
                  <c:v>44744</c:v>
                </c:pt>
                <c:pt idx="704">
                  <c:v>44746</c:v>
                </c:pt>
                <c:pt idx="705">
                  <c:v>44747</c:v>
                </c:pt>
                <c:pt idx="706">
                  <c:v>44748</c:v>
                </c:pt>
                <c:pt idx="707">
                  <c:v>44749</c:v>
                </c:pt>
                <c:pt idx="708">
                  <c:v>44750</c:v>
                </c:pt>
                <c:pt idx="709">
                  <c:v>44753</c:v>
                </c:pt>
                <c:pt idx="710">
                  <c:v>44754</c:v>
                </c:pt>
                <c:pt idx="711">
                  <c:v>44755</c:v>
                </c:pt>
                <c:pt idx="712">
                  <c:v>44756</c:v>
                </c:pt>
                <c:pt idx="713">
                  <c:v>44757</c:v>
                </c:pt>
                <c:pt idx="714">
                  <c:v>44760</c:v>
                </c:pt>
                <c:pt idx="715">
                  <c:v>44761</c:v>
                </c:pt>
                <c:pt idx="716">
                  <c:v>44762</c:v>
                </c:pt>
                <c:pt idx="717">
                  <c:v>44763</c:v>
                </c:pt>
                <c:pt idx="718">
                  <c:v>44764</c:v>
                </c:pt>
                <c:pt idx="719">
                  <c:v>44767</c:v>
                </c:pt>
                <c:pt idx="720">
                  <c:v>44768</c:v>
                </c:pt>
                <c:pt idx="721">
                  <c:v>44769</c:v>
                </c:pt>
                <c:pt idx="722">
                  <c:v>44770</c:v>
                </c:pt>
                <c:pt idx="723">
                  <c:v>44771</c:v>
                </c:pt>
                <c:pt idx="724">
                  <c:v>44774</c:v>
                </c:pt>
                <c:pt idx="725">
                  <c:v>44775</c:v>
                </c:pt>
                <c:pt idx="726">
                  <c:v>44776</c:v>
                </c:pt>
                <c:pt idx="727">
                  <c:v>44777</c:v>
                </c:pt>
                <c:pt idx="728">
                  <c:v>44778</c:v>
                </c:pt>
                <c:pt idx="729">
                  <c:v>44781</c:v>
                </c:pt>
                <c:pt idx="730">
                  <c:v>44782</c:v>
                </c:pt>
                <c:pt idx="731">
                  <c:v>44783</c:v>
                </c:pt>
                <c:pt idx="732">
                  <c:v>44784</c:v>
                </c:pt>
                <c:pt idx="733">
                  <c:v>44785</c:v>
                </c:pt>
                <c:pt idx="734">
                  <c:v>44788</c:v>
                </c:pt>
                <c:pt idx="735">
                  <c:v>44789</c:v>
                </c:pt>
                <c:pt idx="736">
                  <c:v>44790</c:v>
                </c:pt>
                <c:pt idx="737">
                  <c:v>44791</c:v>
                </c:pt>
                <c:pt idx="738">
                  <c:v>44792</c:v>
                </c:pt>
                <c:pt idx="739">
                  <c:v>44795</c:v>
                </c:pt>
                <c:pt idx="740">
                  <c:v>44796</c:v>
                </c:pt>
                <c:pt idx="741">
                  <c:v>44797</c:v>
                </c:pt>
                <c:pt idx="742">
                  <c:v>44798</c:v>
                </c:pt>
                <c:pt idx="743">
                  <c:v>44799</c:v>
                </c:pt>
                <c:pt idx="744">
                  <c:v>44802</c:v>
                </c:pt>
                <c:pt idx="745">
                  <c:v>44803</c:v>
                </c:pt>
                <c:pt idx="746">
                  <c:v>44804</c:v>
                </c:pt>
                <c:pt idx="747">
                  <c:v>44805</c:v>
                </c:pt>
                <c:pt idx="748">
                  <c:v>44806</c:v>
                </c:pt>
                <c:pt idx="749">
                  <c:v>44809</c:v>
                </c:pt>
                <c:pt idx="750">
                  <c:v>44810</c:v>
                </c:pt>
                <c:pt idx="751">
                  <c:v>44811</c:v>
                </c:pt>
                <c:pt idx="752">
                  <c:v>44812</c:v>
                </c:pt>
                <c:pt idx="753">
                  <c:v>44813</c:v>
                </c:pt>
                <c:pt idx="754">
                  <c:v>44816</c:v>
                </c:pt>
                <c:pt idx="755">
                  <c:v>44817</c:v>
                </c:pt>
                <c:pt idx="756">
                  <c:v>44818</c:v>
                </c:pt>
                <c:pt idx="757">
                  <c:v>44819</c:v>
                </c:pt>
                <c:pt idx="758">
                  <c:v>44820</c:v>
                </c:pt>
                <c:pt idx="759">
                  <c:v>44821</c:v>
                </c:pt>
                <c:pt idx="760">
                  <c:v>44823</c:v>
                </c:pt>
                <c:pt idx="761">
                  <c:v>44824</c:v>
                </c:pt>
                <c:pt idx="762">
                  <c:v>44825</c:v>
                </c:pt>
                <c:pt idx="763">
                  <c:v>44826</c:v>
                </c:pt>
                <c:pt idx="764">
                  <c:v>44827</c:v>
                </c:pt>
                <c:pt idx="765">
                  <c:v>44830</c:v>
                </c:pt>
                <c:pt idx="766">
                  <c:v>44831</c:v>
                </c:pt>
                <c:pt idx="767">
                  <c:v>44832</c:v>
                </c:pt>
                <c:pt idx="768">
                  <c:v>44833</c:v>
                </c:pt>
                <c:pt idx="769">
                  <c:v>44834</c:v>
                </c:pt>
                <c:pt idx="770">
                  <c:v>44837</c:v>
                </c:pt>
                <c:pt idx="771">
                  <c:v>44838</c:v>
                </c:pt>
                <c:pt idx="772">
                  <c:v>44839</c:v>
                </c:pt>
                <c:pt idx="773">
                  <c:v>44840</c:v>
                </c:pt>
                <c:pt idx="774">
                  <c:v>44841</c:v>
                </c:pt>
                <c:pt idx="775">
                  <c:v>44844</c:v>
                </c:pt>
                <c:pt idx="776">
                  <c:v>44845</c:v>
                </c:pt>
                <c:pt idx="777">
                  <c:v>44846</c:v>
                </c:pt>
                <c:pt idx="778">
                  <c:v>44847</c:v>
                </c:pt>
                <c:pt idx="779">
                  <c:v>44848</c:v>
                </c:pt>
                <c:pt idx="780">
                  <c:v>44851</c:v>
                </c:pt>
                <c:pt idx="781">
                  <c:v>44852</c:v>
                </c:pt>
                <c:pt idx="782">
                  <c:v>44853</c:v>
                </c:pt>
                <c:pt idx="783">
                  <c:v>44854</c:v>
                </c:pt>
                <c:pt idx="784">
                  <c:v>44855</c:v>
                </c:pt>
                <c:pt idx="785">
                  <c:v>44858</c:v>
                </c:pt>
                <c:pt idx="786">
                  <c:v>44859</c:v>
                </c:pt>
                <c:pt idx="787">
                  <c:v>44860</c:v>
                </c:pt>
                <c:pt idx="788">
                  <c:v>44861</c:v>
                </c:pt>
                <c:pt idx="789">
                  <c:v>44862</c:v>
                </c:pt>
                <c:pt idx="790">
                  <c:v>44865</c:v>
                </c:pt>
                <c:pt idx="791">
                  <c:v>44866</c:v>
                </c:pt>
                <c:pt idx="792">
                  <c:v>44867</c:v>
                </c:pt>
                <c:pt idx="793">
                  <c:v>44868</c:v>
                </c:pt>
                <c:pt idx="794">
                  <c:v>44869</c:v>
                </c:pt>
                <c:pt idx="795">
                  <c:v>44870</c:v>
                </c:pt>
                <c:pt idx="796">
                  <c:v>44872</c:v>
                </c:pt>
                <c:pt idx="797">
                  <c:v>44873</c:v>
                </c:pt>
                <c:pt idx="798">
                  <c:v>44874</c:v>
                </c:pt>
                <c:pt idx="799">
                  <c:v>44875</c:v>
                </c:pt>
                <c:pt idx="800">
                  <c:v>44876</c:v>
                </c:pt>
                <c:pt idx="801">
                  <c:v>44879</c:v>
                </c:pt>
                <c:pt idx="802">
                  <c:v>44880</c:v>
                </c:pt>
                <c:pt idx="803">
                  <c:v>44881</c:v>
                </c:pt>
                <c:pt idx="804">
                  <c:v>44882</c:v>
                </c:pt>
                <c:pt idx="805">
                  <c:v>44883</c:v>
                </c:pt>
                <c:pt idx="806">
                  <c:v>44886</c:v>
                </c:pt>
                <c:pt idx="807">
                  <c:v>44887</c:v>
                </c:pt>
                <c:pt idx="808">
                  <c:v>44888</c:v>
                </c:pt>
                <c:pt idx="809">
                  <c:v>44889</c:v>
                </c:pt>
                <c:pt idx="810">
                  <c:v>44890</c:v>
                </c:pt>
                <c:pt idx="811">
                  <c:v>44893</c:v>
                </c:pt>
                <c:pt idx="812">
                  <c:v>44894</c:v>
                </c:pt>
                <c:pt idx="813">
                  <c:v>44895</c:v>
                </c:pt>
                <c:pt idx="814">
                  <c:v>44896</c:v>
                </c:pt>
                <c:pt idx="815">
                  <c:v>44897</c:v>
                </c:pt>
                <c:pt idx="816">
                  <c:v>44900</c:v>
                </c:pt>
                <c:pt idx="817">
                  <c:v>44901</c:v>
                </c:pt>
                <c:pt idx="818">
                  <c:v>44902</c:v>
                </c:pt>
                <c:pt idx="819">
                  <c:v>44903</c:v>
                </c:pt>
                <c:pt idx="820">
                  <c:v>44904</c:v>
                </c:pt>
                <c:pt idx="821">
                  <c:v>44907</c:v>
                </c:pt>
                <c:pt idx="822">
                  <c:v>44908</c:v>
                </c:pt>
                <c:pt idx="823">
                  <c:v>44909</c:v>
                </c:pt>
                <c:pt idx="824">
                  <c:v>44910</c:v>
                </c:pt>
                <c:pt idx="825">
                  <c:v>44911</c:v>
                </c:pt>
                <c:pt idx="826">
                  <c:v>44914</c:v>
                </c:pt>
                <c:pt idx="827">
                  <c:v>44915</c:v>
                </c:pt>
                <c:pt idx="828">
                  <c:v>44916</c:v>
                </c:pt>
                <c:pt idx="829">
                  <c:v>44917</c:v>
                </c:pt>
                <c:pt idx="830">
                  <c:v>44918</c:v>
                </c:pt>
                <c:pt idx="831">
                  <c:v>44921</c:v>
                </c:pt>
                <c:pt idx="832">
                  <c:v>44922</c:v>
                </c:pt>
                <c:pt idx="833">
                  <c:v>44923</c:v>
                </c:pt>
                <c:pt idx="834">
                  <c:v>44924</c:v>
                </c:pt>
                <c:pt idx="835">
                  <c:v>44925</c:v>
                </c:pt>
                <c:pt idx="836">
                  <c:v>44926</c:v>
                </c:pt>
                <c:pt idx="837">
                  <c:v>44928</c:v>
                </c:pt>
                <c:pt idx="838">
                  <c:v>44929</c:v>
                </c:pt>
                <c:pt idx="839">
                  <c:v>44930</c:v>
                </c:pt>
                <c:pt idx="840">
                  <c:v>44931</c:v>
                </c:pt>
                <c:pt idx="841">
                  <c:v>44932</c:v>
                </c:pt>
                <c:pt idx="842">
                  <c:v>44935</c:v>
                </c:pt>
                <c:pt idx="843">
                  <c:v>44936</c:v>
                </c:pt>
                <c:pt idx="844">
                  <c:v>44937</c:v>
                </c:pt>
                <c:pt idx="845">
                  <c:v>44938</c:v>
                </c:pt>
                <c:pt idx="846">
                  <c:v>44939</c:v>
                </c:pt>
                <c:pt idx="847">
                  <c:v>44942</c:v>
                </c:pt>
                <c:pt idx="848">
                  <c:v>44943</c:v>
                </c:pt>
                <c:pt idx="849">
                  <c:v>44944</c:v>
                </c:pt>
                <c:pt idx="850">
                  <c:v>44945</c:v>
                </c:pt>
                <c:pt idx="851">
                  <c:v>44946</c:v>
                </c:pt>
                <c:pt idx="852">
                  <c:v>44949</c:v>
                </c:pt>
                <c:pt idx="853">
                  <c:v>44950</c:v>
                </c:pt>
                <c:pt idx="854">
                  <c:v>44951</c:v>
                </c:pt>
                <c:pt idx="855">
                  <c:v>44952</c:v>
                </c:pt>
                <c:pt idx="856">
                  <c:v>44953</c:v>
                </c:pt>
                <c:pt idx="857">
                  <c:v>44956</c:v>
                </c:pt>
                <c:pt idx="858">
                  <c:v>44957</c:v>
                </c:pt>
                <c:pt idx="859">
                  <c:v>44958</c:v>
                </c:pt>
                <c:pt idx="860">
                  <c:v>44959</c:v>
                </c:pt>
                <c:pt idx="861">
                  <c:v>44960</c:v>
                </c:pt>
                <c:pt idx="862">
                  <c:v>44963</c:v>
                </c:pt>
                <c:pt idx="863">
                  <c:v>44964</c:v>
                </c:pt>
                <c:pt idx="864">
                  <c:v>44965</c:v>
                </c:pt>
                <c:pt idx="865">
                  <c:v>44966</c:v>
                </c:pt>
                <c:pt idx="866">
                  <c:v>44967</c:v>
                </c:pt>
                <c:pt idx="867">
                  <c:v>44970</c:v>
                </c:pt>
                <c:pt idx="868">
                  <c:v>44971</c:v>
                </c:pt>
                <c:pt idx="869">
                  <c:v>44972</c:v>
                </c:pt>
                <c:pt idx="870">
                  <c:v>44973</c:v>
                </c:pt>
                <c:pt idx="871">
                  <c:v>44974</c:v>
                </c:pt>
                <c:pt idx="872">
                  <c:v>44977</c:v>
                </c:pt>
                <c:pt idx="873">
                  <c:v>44978</c:v>
                </c:pt>
                <c:pt idx="874">
                  <c:v>44979</c:v>
                </c:pt>
                <c:pt idx="875">
                  <c:v>44981</c:v>
                </c:pt>
                <c:pt idx="876">
                  <c:v>44984</c:v>
                </c:pt>
                <c:pt idx="877">
                  <c:v>44985</c:v>
                </c:pt>
                <c:pt idx="878">
                  <c:v>44986</c:v>
                </c:pt>
                <c:pt idx="879">
                  <c:v>44987</c:v>
                </c:pt>
                <c:pt idx="880">
                  <c:v>44988</c:v>
                </c:pt>
                <c:pt idx="881">
                  <c:v>44991</c:v>
                </c:pt>
                <c:pt idx="882">
                  <c:v>44992</c:v>
                </c:pt>
                <c:pt idx="883">
                  <c:v>44993</c:v>
                </c:pt>
                <c:pt idx="884">
                  <c:v>44994</c:v>
                </c:pt>
                <c:pt idx="885">
                  <c:v>44995</c:v>
                </c:pt>
                <c:pt idx="886">
                  <c:v>44998</c:v>
                </c:pt>
                <c:pt idx="887">
                  <c:v>44999</c:v>
                </c:pt>
                <c:pt idx="888">
                  <c:v>45000</c:v>
                </c:pt>
                <c:pt idx="889">
                  <c:v>45001</c:v>
                </c:pt>
                <c:pt idx="890">
                  <c:v>45002</c:v>
                </c:pt>
                <c:pt idx="891">
                  <c:v>45005</c:v>
                </c:pt>
                <c:pt idx="892">
                  <c:v>45006</c:v>
                </c:pt>
                <c:pt idx="893">
                  <c:v>45007</c:v>
                </c:pt>
                <c:pt idx="894">
                  <c:v>45008</c:v>
                </c:pt>
                <c:pt idx="895">
                  <c:v>45009</c:v>
                </c:pt>
                <c:pt idx="896">
                  <c:v>45010</c:v>
                </c:pt>
                <c:pt idx="897">
                  <c:v>45012</c:v>
                </c:pt>
                <c:pt idx="898">
                  <c:v>45013</c:v>
                </c:pt>
                <c:pt idx="899">
                  <c:v>45014</c:v>
                </c:pt>
                <c:pt idx="900">
                  <c:v>45015</c:v>
                </c:pt>
                <c:pt idx="901">
                  <c:v>45016</c:v>
                </c:pt>
                <c:pt idx="902">
                  <c:v>45019</c:v>
                </c:pt>
                <c:pt idx="903">
                  <c:v>45020</c:v>
                </c:pt>
                <c:pt idx="904">
                  <c:v>45021</c:v>
                </c:pt>
                <c:pt idx="905">
                  <c:v>45022</c:v>
                </c:pt>
                <c:pt idx="906">
                  <c:v>45023</c:v>
                </c:pt>
                <c:pt idx="907">
                  <c:v>45026</c:v>
                </c:pt>
                <c:pt idx="908">
                  <c:v>45027</c:v>
                </c:pt>
                <c:pt idx="909">
                  <c:v>45028</c:v>
                </c:pt>
                <c:pt idx="910">
                  <c:v>45029</c:v>
                </c:pt>
                <c:pt idx="911">
                  <c:v>45030</c:v>
                </c:pt>
                <c:pt idx="912">
                  <c:v>45033</c:v>
                </c:pt>
                <c:pt idx="913">
                  <c:v>45034</c:v>
                </c:pt>
                <c:pt idx="914">
                  <c:v>45035</c:v>
                </c:pt>
                <c:pt idx="915">
                  <c:v>45036</c:v>
                </c:pt>
                <c:pt idx="916">
                  <c:v>45037</c:v>
                </c:pt>
                <c:pt idx="917">
                  <c:v>45040</c:v>
                </c:pt>
                <c:pt idx="918">
                  <c:v>45041</c:v>
                </c:pt>
                <c:pt idx="919">
                  <c:v>45042</c:v>
                </c:pt>
                <c:pt idx="920">
                  <c:v>45043</c:v>
                </c:pt>
                <c:pt idx="921">
                  <c:v>45044</c:v>
                </c:pt>
                <c:pt idx="922">
                  <c:v>45047</c:v>
                </c:pt>
                <c:pt idx="923">
                  <c:v>45048</c:v>
                </c:pt>
                <c:pt idx="924">
                  <c:v>45049</c:v>
                </c:pt>
                <c:pt idx="925">
                  <c:v>45050</c:v>
                </c:pt>
                <c:pt idx="926">
                  <c:v>45051</c:v>
                </c:pt>
                <c:pt idx="927">
                  <c:v>45052</c:v>
                </c:pt>
                <c:pt idx="928">
                  <c:v>45054</c:v>
                </c:pt>
                <c:pt idx="929">
                  <c:v>45055</c:v>
                </c:pt>
                <c:pt idx="930">
                  <c:v>45056</c:v>
                </c:pt>
                <c:pt idx="931">
                  <c:v>45057</c:v>
                </c:pt>
                <c:pt idx="932">
                  <c:v>45058</c:v>
                </c:pt>
                <c:pt idx="933">
                  <c:v>45061</c:v>
                </c:pt>
                <c:pt idx="934">
                  <c:v>45062</c:v>
                </c:pt>
                <c:pt idx="935">
                  <c:v>45063</c:v>
                </c:pt>
                <c:pt idx="936">
                  <c:v>45064</c:v>
                </c:pt>
                <c:pt idx="937">
                  <c:v>45065</c:v>
                </c:pt>
                <c:pt idx="938">
                  <c:v>45068</c:v>
                </c:pt>
                <c:pt idx="939">
                  <c:v>45069</c:v>
                </c:pt>
                <c:pt idx="940">
                  <c:v>45070</c:v>
                </c:pt>
                <c:pt idx="941">
                  <c:v>45071</c:v>
                </c:pt>
                <c:pt idx="942">
                  <c:v>45072</c:v>
                </c:pt>
                <c:pt idx="943">
                  <c:v>45075</c:v>
                </c:pt>
                <c:pt idx="944">
                  <c:v>45076</c:v>
                </c:pt>
                <c:pt idx="945">
                  <c:v>45077</c:v>
                </c:pt>
                <c:pt idx="946">
                  <c:v>45078</c:v>
                </c:pt>
                <c:pt idx="947">
                  <c:v>45079</c:v>
                </c:pt>
                <c:pt idx="948">
                  <c:v>45082</c:v>
                </c:pt>
                <c:pt idx="949">
                  <c:v>45083</c:v>
                </c:pt>
                <c:pt idx="950">
                  <c:v>45084</c:v>
                </c:pt>
                <c:pt idx="951">
                  <c:v>45086</c:v>
                </c:pt>
                <c:pt idx="952">
                  <c:v>45089</c:v>
                </c:pt>
                <c:pt idx="953">
                  <c:v>45090</c:v>
                </c:pt>
                <c:pt idx="954">
                  <c:v>45091</c:v>
                </c:pt>
                <c:pt idx="955">
                  <c:v>45092</c:v>
                </c:pt>
                <c:pt idx="956">
                  <c:v>45093</c:v>
                </c:pt>
                <c:pt idx="957">
                  <c:v>45096</c:v>
                </c:pt>
                <c:pt idx="958">
                  <c:v>45097</c:v>
                </c:pt>
                <c:pt idx="959">
                  <c:v>45098</c:v>
                </c:pt>
                <c:pt idx="960">
                  <c:v>45099</c:v>
                </c:pt>
                <c:pt idx="961">
                  <c:v>45100</c:v>
                </c:pt>
                <c:pt idx="962">
                  <c:v>45103</c:v>
                </c:pt>
                <c:pt idx="963">
                  <c:v>45104</c:v>
                </c:pt>
                <c:pt idx="964">
                  <c:v>45105</c:v>
                </c:pt>
                <c:pt idx="965">
                  <c:v>45106</c:v>
                </c:pt>
                <c:pt idx="966">
                  <c:v>45107</c:v>
                </c:pt>
                <c:pt idx="967">
                  <c:v>45108</c:v>
                </c:pt>
                <c:pt idx="968">
                  <c:v>45110</c:v>
                </c:pt>
                <c:pt idx="969">
                  <c:v>45111</c:v>
                </c:pt>
                <c:pt idx="970">
                  <c:v>45112</c:v>
                </c:pt>
                <c:pt idx="971">
                  <c:v>45113</c:v>
                </c:pt>
                <c:pt idx="972">
                  <c:v>45114</c:v>
                </c:pt>
                <c:pt idx="973">
                  <c:v>45117</c:v>
                </c:pt>
                <c:pt idx="974">
                  <c:v>45118</c:v>
                </c:pt>
                <c:pt idx="975">
                  <c:v>45119</c:v>
                </c:pt>
                <c:pt idx="976">
                  <c:v>45120</c:v>
                </c:pt>
                <c:pt idx="977">
                  <c:v>45121</c:v>
                </c:pt>
                <c:pt idx="978">
                  <c:v>45124</c:v>
                </c:pt>
                <c:pt idx="979">
                  <c:v>45125</c:v>
                </c:pt>
                <c:pt idx="980">
                  <c:v>45126</c:v>
                </c:pt>
                <c:pt idx="981">
                  <c:v>45127</c:v>
                </c:pt>
                <c:pt idx="982">
                  <c:v>45128</c:v>
                </c:pt>
                <c:pt idx="983">
                  <c:v>45131</c:v>
                </c:pt>
                <c:pt idx="984">
                  <c:v>45132</c:v>
                </c:pt>
                <c:pt idx="985">
                  <c:v>45133</c:v>
                </c:pt>
                <c:pt idx="986">
                  <c:v>45134</c:v>
                </c:pt>
                <c:pt idx="987">
                  <c:v>45135</c:v>
                </c:pt>
                <c:pt idx="988">
                  <c:v>45138</c:v>
                </c:pt>
                <c:pt idx="989">
                  <c:v>45139</c:v>
                </c:pt>
                <c:pt idx="990">
                  <c:v>45140</c:v>
                </c:pt>
                <c:pt idx="991">
                  <c:v>45141</c:v>
                </c:pt>
                <c:pt idx="992">
                  <c:v>45142</c:v>
                </c:pt>
                <c:pt idx="993">
                  <c:v>45145</c:v>
                </c:pt>
                <c:pt idx="994">
                  <c:v>45146</c:v>
                </c:pt>
                <c:pt idx="995">
                  <c:v>45147</c:v>
                </c:pt>
                <c:pt idx="996">
                  <c:v>45148</c:v>
                </c:pt>
                <c:pt idx="997">
                  <c:v>45149</c:v>
                </c:pt>
                <c:pt idx="998">
                  <c:v>45152</c:v>
                </c:pt>
                <c:pt idx="999">
                  <c:v>45153</c:v>
                </c:pt>
                <c:pt idx="1000">
                  <c:v>45154</c:v>
                </c:pt>
                <c:pt idx="1001">
                  <c:v>45155</c:v>
                </c:pt>
                <c:pt idx="1002">
                  <c:v>45156</c:v>
                </c:pt>
                <c:pt idx="1003">
                  <c:v>45159</c:v>
                </c:pt>
                <c:pt idx="1004">
                  <c:v>45160</c:v>
                </c:pt>
                <c:pt idx="1005">
                  <c:v>45161</c:v>
                </c:pt>
                <c:pt idx="1006">
                  <c:v>45162</c:v>
                </c:pt>
                <c:pt idx="1007">
                  <c:v>45163</c:v>
                </c:pt>
                <c:pt idx="1008">
                  <c:v>45166</c:v>
                </c:pt>
                <c:pt idx="1009">
                  <c:v>45167</c:v>
                </c:pt>
                <c:pt idx="1010">
                  <c:v>45168</c:v>
                </c:pt>
                <c:pt idx="1011">
                  <c:v>45169</c:v>
                </c:pt>
                <c:pt idx="1012">
                  <c:v>45170</c:v>
                </c:pt>
                <c:pt idx="1013">
                  <c:v>45173</c:v>
                </c:pt>
                <c:pt idx="1014">
                  <c:v>45174</c:v>
                </c:pt>
                <c:pt idx="1015">
                  <c:v>45175</c:v>
                </c:pt>
                <c:pt idx="1016">
                  <c:v>45176</c:v>
                </c:pt>
                <c:pt idx="1017">
                  <c:v>45177</c:v>
                </c:pt>
                <c:pt idx="1018">
                  <c:v>45180</c:v>
                </c:pt>
                <c:pt idx="1019">
                  <c:v>45181</c:v>
                </c:pt>
                <c:pt idx="1020">
                  <c:v>45182</c:v>
                </c:pt>
                <c:pt idx="1021">
                  <c:v>45183</c:v>
                </c:pt>
                <c:pt idx="1022">
                  <c:v>45184</c:v>
                </c:pt>
                <c:pt idx="1023">
                  <c:v>45187</c:v>
                </c:pt>
                <c:pt idx="1024">
                  <c:v>45188</c:v>
                </c:pt>
                <c:pt idx="1025">
                  <c:v>45189</c:v>
                </c:pt>
                <c:pt idx="1026">
                  <c:v>45190</c:v>
                </c:pt>
                <c:pt idx="1027">
                  <c:v>45191</c:v>
                </c:pt>
                <c:pt idx="1028">
                  <c:v>45194</c:v>
                </c:pt>
                <c:pt idx="1029">
                  <c:v>45195</c:v>
                </c:pt>
                <c:pt idx="1030">
                  <c:v>45196</c:v>
                </c:pt>
                <c:pt idx="1031">
                  <c:v>45197</c:v>
                </c:pt>
                <c:pt idx="1032">
                  <c:v>45198</c:v>
                </c:pt>
                <c:pt idx="1033">
                  <c:v>45201</c:v>
                </c:pt>
                <c:pt idx="1034">
                  <c:v>45202</c:v>
                </c:pt>
                <c:pt idx="1035">
                  <c:v>45203</c:v>
                </c:pt>
                <c:pt idx="1036">
                  <c:v>45204</c:v>
                </c:pt>
                <c:pt idx="1037">
                  <c:v>45205</c:v>
                </c:pt>
                <c:pt idx="1038">
                  <c:v>45208</c:v>
                </c:pt>
                <c:pt idx="1039">
                  <c:v>45209</c:v>
                </c:pt>
                <c:pt idx="1040">
                  <c:v>45210</c:v>
                </c:pt>
                <c:pt idx="1041">
                  <c:v>45211</c:v>
                </c:pt>
                <c:pt idx="1042">
                  <c:v>45212</c:v>
                </c:pt>
                <c:pt idx="1043">
                  <c:v>45215</c:v>
                </c:pt>
                <c:pt idx="1044">
                  <c:v>45216</c:v>
                </c:pt>
                <c:pt idx="1045">
                  <c:v>45217</c:v>
                </c:pt>
                <c:pt idx="1046">
                  <c:v>45218</c:v>
                </c:pt>
                <c:pt idx="1047">
                  <c:v>45219</c:v>
                </c:pt>
                <c:pt idx="1048">
                  <c:v>45222</c:v>
                </c:pt>
                <c:pt idx="1049">
                  <c:v>45223</c:v>
                </c:pt>
                <c:pt idx="1050">
                  <c:v>45224</c:v>
                </c:pt>
                <c:pt idx="1051">
                  <c:v>45225</c:v>
                </c:pt>
                <c:pt idx="1052">
                  <c:v>45226</c:v>
                </c:pt>
                <c:pt idx="1053">
                  <c:v>45229</c:v>
                </c:pt>
                <c:pt idx="1054">
                  <c:v>45230</c:v>
                </c:pt>
                <c:pt idx="1055">
                  <c:v>45231</c:v>
                </c:pt>
                <c:pt idx="1056">
                  <c:v>45232</c:v>
                </c:pt>
                <c:pt idx="1057">
                  <c:v>45233</c:v>
                </c:pt>
                <c:pt idx="1058">
                  <c:v>45236</c:v>
                </c:pt>
                <c:pt idx="1059">
                  <c:v>45237</c:v>
                </c:pt>
                <c:pt idx="1060">
                  <c:v>45238</c:v>
                </c:pt>
                <c:pt idx="1061">
                  <c:v>45239</c:v>
                </c:pt>
                <c:pt idx="1062">
                  <c:v>45240</c:v>
                </c:pt>
                <c:pt idx="1063">
                  <c:v>45243</c:v>
                </c:pt>
                <c:pt idx="1064">
                  <c:v>45244</c:v>
                </c:pt>
                <c:pt idx="1065">
                  <c:v>45245</c:v>
                </c:pt>
                <c:pt idx="1066">
                  <c:v>45246</c:v>
                </c:pt>
                <c:pt idx="1067">
                  <c:v>45247</c:v>
                </c:pt>
                <c:pt idx="1068">
                  <c:v>45248</c:v>
                </c:pt>
                <c:pt idx="1069">
                  <c:v>45250</c:v>
                </c:pt>
                <c:pt idx="1070">
                  <c:v>45251</c:v>
                </c:pt>
                <c:pt idx="1071">
                  <c:v>45252</c:v>
                </c:pt>
                <c:pt idx="1072">
                  <c:v>45253</c:v>
                </c:pt>
                <c:pt idx="1073">
                  <c:v>45254</c:v>
                </c:pt>
                <c:pt idx="1074">
                  <c:v>45257</c:v>
                </c:pt>
                <c:pt idx="1075">
                  <c:v>45258</c:v>
                </c:pt>
                <c:pt idx="1076">
                  <c:v>45259</c:v>
                </c:pt>
                <c:pt idx="1077">
                  <c:v>45260</c:v>
                </c:pt>
                <c:pt idx="1078">
                  <c:v>45261</c:v>
                </c:pt>
                <c:pt idx="1079">
                  <c:v>45264</c:v>
                </c:pt>
                <c:pt idx="1080">
                  <c:v>45265</c:v>
                </c:pt>
                <c:pt idx="1081">
                  <c:v>45266</c:v>
                </c:pt>
                <c:pt idx="1082">
                  <c:v>45267</c:v>
                </c:pt>
                <c:pt idx="1083">
                  <c:v>45268</c:v>
                </c:pt>
                <c:pt idx="1084">
                  <c:v>45271</c:v>
                </c:pt>
                <c:pt idx="1085">
                  <c:v>45272</c:v>
                </c:pt>
                <c:pt idx="1086">
                  <c:v>45273</c:v>
                </c:pt>
                <c:pt idx="1087">
                  <c:v>45274</c:v>
                </c:pt>
                <c:pt idx="1088">
                  <c:v>45275</c:v>
                </c:pt>
                <c:pt idx="1089">
                  <c:v>45278</c:v>
                </c:pt>
                <c:pt idx="1090">
                  <c:v>45279</c:v>
                </c:pt>
                <c:pt idx="1091">
                  <c:v>45280</c:v>
                </c:pt>
                <c:pt idx="1092">
                  <c:v>45281</c:v>
                </c:pt>
                <c:pt idx="1093">
                  <c:v>45282</c:v>
                </c:pt>
                <c:pt idx="1094">
                  <c:v>45285</c:v>
                </c:pt>
                <c:pt idx="1095">
                  <c:v>45286</c:v>
                </c:pt>
                <c:pt idx="1096">
                  <c:v>45287</c:v>
                </c:pt>
                <c:pt idx="1097">
                  <c:v>45288</c:v>
                </c:pt>
                <c:pt idx="1098">
                  <c:v>45289</c:v>
                </c:pt>
                <c:pt idx="1099">
                  <c:v>45292</c:v>
                </c:pt>
                <c:pt idx="1100">
                  <c:v>45293</c:v>
                </c:pt>
                <c:pt idx="1101">
                  <c:v>45294</c:v>
                </c:pt>
                <c:pt idx="1102">
                  <c:v>45295</c:v>
                </c:pt>
                <c:pt idx="1103">
                  <c:v>45296</c:v>
                </c:pt>
                <c:pt idx="1104">
                  <c:v>45299</c:v>
                </c:pt>
                <c:pt idx="1105">
                  <c:v>45300</c:v>
                </c:pt>
                <c:pt idx="1106">
                  <c:v>45301</c:v>
                </c:pt>
                <c:pt idx="1107">
                  <c:v>45302</c:v>
                </c:pt>
                <c:pt idx="1108">
                  <c:v>45303</c:v>
                </c:pt>
                <c:pt idx="1109">
                  <c:v>45306</c:v>
                </c:pt>
                <c:pt idx="1110">
                  <c:v>45307</c:v>
                </c:pt>
                <c:pt idx="1111">
                  <c:v>45308</c:v>
                </c:pt>
                <c:pt idx="1112">
                  <c:v>45309</c:v>
                </c:pt>
                <c:pt idx="1113">
                  <c:v>45310</c:v>
                </c:pt>
                <c:pt idx="1114">
                  <c:v>45313</c:v>
                </c:pt>
                <c:pt idx="1115">
                  <c:v>45314</c:v>
                </c:pt>
                <c:pt idx="1116">
                  <c:v>45315</c:v>
                </c:pt>
                <c:pt idx="1117">
                  <c:v>45316</c:v>
                </c:pt>
                <c:pt idx="1118">
                  <c:v>45317</c:v>
                </c:pt>
                <c:pt idx="1119">
                  <c:v>45320</c:v>
                </c:pt>
                <c:pt idx="1120">
                  <c:v>45321</c:v>
                </c:pt>
                <c:pt idx="1121">
                  <c:v>45322</c:v>
                </c:pt>
                <c:pt idx="1122">
                  <c:v>45323</c:v>
                </c:pt>
                <c:pt idx="1123">
                  <c:v>45324</c:v>
                </c:pt>
                <c:pt idx="1124">
                  <c:v>45327</c:v>
                </c:pt>
                <c:pt idx="1125">
                  <c:v>45328</c:v>
                </c:pt>
                <c:pt idx="1126">
                  <c:v>45329</c:v>
                </c:pt>
                <c:pt idx="1127">
                  <c:v>45330</c:v>
                </c:pt>
                <c:pt idx="1128">
                  <c:v>45331</c:v>
                </c:pt>
                <c:pt idx="1129">
                  <c:v>45334</c:v>
                </c:pt>
                <c:pt idx="1130">
                  <c:v>45335</c:v>
                </c:pt>
                <c:pt idx="1131">
                  <c:v>45336</c:v>
                </c:pt>
                <c:pt idx="1132">
                  <c:v>45337</c:v>
                </c:pt>
                <c:pt idx="1133">
                  <c:v>45338</c:v>
                </c:pt>
                <c:pt idx="1134">
                  <c:v>45339</c:v>
                </c:pt>
                <c:pt idx="1135">
                  <c:v>45341</c:v>
                </c:pt>
                <c:pt idx="1136">
                  <c:v>45342</c:v>
                </c:pt>
                <c:pt idx="1137">
                  <c:v>45343</c:v>
                </c:pt>
                <c:pt idx="1138">
                  <c:v>45344</c:v>
                </c:pt>
                <c:pt idx="1139">
                  <c:v>45345</c:v>
                </c:pt>
                <c:pt idx="1140">
                  <c:v>45348</c:v>
                </c:pt>
                <c:pt idx="1141">
                  <c:v>45349</c:v>
                </c:pt>
                <c:pt idx="1142">
                  <c:v>45350</c:v>
                </c:pt>
                <c:pt idx="1143">
                  <c:v>45351</c:v>
                </c:pt>
                <c:pt idx="1144">
                  <c:v>45352</c:v>
                </c:pt>
                <c:pt idx="1145">
                  <c:v>45355</c:v>
                </c:pt>
                <c:pt idx="1146">
                  <c:v>45356</c:v>
                </c:pt>
                <c:pt idx="1147">
                  <c:v>45357</c:v>
                </c:pt>
                <c:pt idx="1148">
                  <c:v>45358</c:v>
                </c:pt>
                <c:pt idx="1149">
                  <c:v>45359</c:v>
                </c:pt>
                <c:pt idx="1150">
                  <c:v>45362</c:v>
                </c:pt>
                <c:pt idx="1151">
                  <c:v>45363</c:v>
                </c:pt>
                <c:pt idx="1152">
                  <c:v>45364</c:v>
                </c:pt>
                <c:pt idx="1153">
                  <c:v>45365</c:v>
                </c:pt>
                <c:pt idx="1154">
                  <c:v>45366</c:v>
                </c:pt>
                <c:pt idx="1155">
                  <c:v>45367</c:v>
                </c:pt>
                <c:pt idx="1156">
                  <c:v>45369</c:v>
                </c:pt>
                <c:pt idx="1157">
                  <c:v>45370</c:v>
                </c:pt>
                <c:pt idx="1158">
                  <c:v>45371</c:v>
                </c:pt>
                <c:pt idx="1159">
                  <c:v>45372</c:v>
                </c:pt>
                <c:pt idx="1160">
                  <c:v>45373</c:v>
                </c:pt>
                <c:pt idx="1161">
                  <c:v>45374</c:v>
                </c:pt>
                <c:pt idx="1162">
                  <c:v>45376</c:v>
                </c:pt>
                <c:pt idx="1163">
                  <c:v>45377</c:v>
                </c:pt>
                <c:pt idx="1164">
                  <c:v>45378</c:v>
                </c:pt>
                <c:pt idx="1165">
                  <c:v>45379</c:v>
                </c:pt>
                <c:pt idx="1166">
                  <c:v>45380</c:v>
                </c:pt>
                <c:pt idx="1167">
                  <c:v>45383</c:v>
                </c:pt>
                <c:pt idx="1168">
                  <c:v>45384</c:v>
                </c:pt>
                <c:pt idx="1169">
                  <c:v>45385</c:v>
                </c:pt>
                <c:pt idx="1170">
                  <c:v>45386</c:v>
                </c:pt>
                <c:pt idx="1171">
                  <c:v>45387</c:v>
                </c:pt>
                <c:pt idx="1172">
                  <c:v>45390</c:v>
                </c:pt>
                <c:pt idx="1173">
                  <c:v>45391</c:v>
                </c:pt>
                <c:pt idx="1174">
                  <c:v>45392</c:v>
                </c:pt>
                <c:pt idx="1175">
                  <c:v>45393</c:v>
                </c:pt>
                <c:pt idx="1176">
                  <c:v>45394</c:v>
                </c:pt>
                <c:pt idx="1177">
                  <c:v>45397</c:v>
                </c:pt>
                <c:pt idx="1178">
                  <c:v>45398</c:v>
                </c:pt>
                <c:pt idx="1179">
                  <c:v>45399</c:v>
                </c:pt>
                <c:pt idx="1180">
                  <c:v>45400</c:v>
                </c:pt>
                <c:pt idx="1181">
                  <c:v>45401</c:v>
                </c:pt>
                <c:pt idx="1182">
                  <c:v>45404</c:v>
                </c:pt>
                <c:pt idx="1183">
                  <c:v>45405</c:v>
                </c:pt>
                <c:pt idx="1184">
                  <c:v>45406</c:v>
                </c:pt>
                <c:pt idx="1185">
                  <c:v>45407</c:v>
                </c:pt>
                <c:pt idx="1186">
                  <c:v>45408</c:v>
                </c:pt>
                <c:pt idx="1187">
                  <c:v>45411</c:v>
                </c:pt>
                <c:pt idx="1188">
                  <c:v>45412</c:v>
                </c:pt>
                <c:pt idx="1189">
                  <c:v>45413</c:v>
                </c:pt>
                <c:pt idx="1190">
                  <c:v>45414</c:v>
                </c:pt>
                <c:pt idx="1191">
                  <c:v>45415</c:v>
                </c:pt>
                <c:pt idx="1192">
                  <c:v>45418</c:v>
                </c:pt>
                <c:pt idx="1193">
                  <c:v>45419</c:v>
                </c:pt>
                <c:pt idx="1194">
                  <c:v>45420</c:v>
                </c:pt>
                <c:pt idx="1195">
                  <c:v>45421</c:v>
                </c:pt>
                <c:pt idx="1196">
                  <c:v>45422</c:v>
                </c:pt>
                <c:pt idx="1197">
                  <c:v>45425</c:v>
                </c:pt>
                <c:pt idx="1198">
                  <c:v>45426</c:v>
                </c:pt>
                <c:pt idx="1199">
                  <c:v>45427</c:v>
                </c:pt>
                <c:pt idx="1200">
                  <c:v>45428</c:v>
                </c:pt>
                <c:pt idx="1201">
                  <c:v>45429</c:v>
                </c:pt>
                <c:pt idx="1202">
                  <c:v>45432</c:v>
                </c:pt>
                <c:pt idx="1203">
                  <c:v>45433</c:v>
                </c:pt>
                <c:pt idx="1204">
                  <c:v>45434</c:v>
                </c:pt>
                <c:pt idx="1205">
                  <c:v>45435</c:v>
                </c:pt>
                <c:pt idx="1206">
                  <c:v>45436</c:v>
                </c:pt>
                <c:pt idx="1207">
                  <c:v>45439</c:v>
                </c:pt>
                <c:pt idx="1208">
                  <c:v>45440</c:v>
                </c:pt>
                <c:pt idx="1209">
                  <c:v>45441</c:v>
                </c:pt>
                <c:pt idx="1210">
                  <c:v>45442</c:v>
                </c:pt>
                <c:pt idx="1211">
                  <c:v>45443</c:v>
                </c:pt>
                <c:pt idx="1212">
                  <c:v>45446</c:v>
                </c:pt>
                <c:pt idx="1213">
                  <c:v>45447</c:v>
                </c:pt>
                <c:pt idx="1214">
                  <c:v>45448</c:v>
                </c:pt>
                <c:pt idx="1215">
                  <c:v>45449</c:v>
                </c:pt>
                <c:pt idx="1216">
                  <c:v>45450</c:v>
                </c:pt>
                <c:pt idx="1217">
                  <c:v>45453</c:v>
                </c:pt>
                <c:pt idx="1218">
                  <c:v>45454</c:v>
                </c:pt>
                <c:pt idx="1219">
                  <c:v>45455</c:v>
                </c:pt>
                <c:pt idx="1220">
                  <c:v>45456</c:v>
                </c:pt>
                <c:pt idx="1221">
                  <c:v>45457</c:v>
                </c:pt>
                <c:pt idx="1222">
                  <c:v>45460</c:v>
                </c:pt>
                <c:pt idx="1223">
                  <c:v>45461</c:v>
                </c:pt>
                <c:pt idx="1224">
                  <c:v>45462</c:v>
                </c:pt>
                <c:pt idx="1225">
                  <c:v>45463</c:v>
                </c:pt>
                <c:pt idx="1226">
                  <c:v>45464</c:v>
                </c:pt>
                <c:pt idx="1227">
                  <c:v>45467</c:v>
                </c:pt>
                <c:pt idx="1228">
                  <c:v>45468</c:v>
                </c:pt>
                <c:pt idx="1229">
                  <c:v>45469</c:v>
                </c:pt>
                <c:pt idx="1230">
                  <c:v>45470</c:v>
                </c:pt>
                <c:pt idx="1231">
                  <c:v>45471</c:v>
                </c:pt>
                <c:pt idx="1232">
                  <c:v>45474</c:v>
                </c:pt>
                <c:pt idx="1233">
                  <c:v>45475</c:v>
                </c:pt>
                <c:pt idx="1234">
                  <c:v>45476</c:v>
                </c:pt>
                <c:pt idx="1235">
                  <c:v>45477</c:v>
                </c:pt>
                <c:pt idx="1236">
                  <c:v>45478</c:v>
                </c:pt>
                <c:pt idx="1237">
                  <c:v>45481</c:v>
                </c:pt>
                <c:pt idx="1238">
                  <c:v>45482</c:v>
                </c:pt>
                <c:pt idx="1239">
                  <c:v>45483</c:v>
                </c:pt>
                <c:pt idx="1240">
                  <c:v>45484</c:v>
                </c:pt>
                <c:pt idx="1241">
                  <c:v>45485</c:v>
                </c:pt>
                <c:pt idx="1242">
                  <c:v>45488</c:v>
                </c:pt>
                <c:pt idx="1243">
                  <c:v>45489</c:v>
                </c:pt>
                <c:pt idx="1244">
                  <c:v>45490</c:v>
                </c:pt>
                <c:pt idx="1245">
                  <c:v>45491</c:v>
                </c:pt>
                <c:pt idx="1246">
                  <c:v>45492</c:v>
                </c:pt>
                <c:pt idx="1247">
                  <c:v>45495</c:v>
                </c:pt>
              </c:numCache>
            </c:numRef>
          </c:cat>
          <c:val>
            <c:numRef>
              <c:f>Sheet1!$D$2691:$D$3938</c:f>
              <c:numCache>
                <c:formatCode>General</c:formatCode>
                <c:ptCount val="1248"/>
                <c:pt idx="1">
                  <c:v>418</c:v>
                </c:pt>
                <c:pt idx="2">
                  <c:v>416</c:v>
                </c:pt>
                <c:pt idx="4">
                  <c:v>416</c:v>
                </c:pt>
                <c:pt idx="5">
                  <c:v>416</c:v>
                </c:pt>
                <c:pt idx="6">
                  <c:v>416</c:v>
                </c:pt>
                <c:pt idx="7">
                  <c:v>416</c:v>
                </c:pt>
                <c:pt idx="8">
                  <c:v>417</c:v>
                </c:pt>
                <c:pt idx="9">
                  <c:v>417</c:v>
                </c:pt>
                <c:pt idx="10">
                  <c:v>417</c:v>
                </c:pt>
                <c:pt idx="11">
                  <c:v>417</c:v>
                </c:pt>
                <c:pt idx="12">
                  <c:v>417</c:v>
                </c:pt>
                <c:pt idx="13">
                  <c:v>434</c:v>
                </c:pt>
                <c:pt idx="14">
                  <c:v>434</c:v>
                </c:pt>
                <c:pt idx="15">
                  <c:v>443</c:v>
                </c:pt>
                <c:pt idx="16">
                  <c:v>445</c:v>
                </c:pt>
                <c:pt idx="17">
                  <c:v>440</c:v>
                </c:pt>
                <c:pt idx="18">
                  <c:v>435</c:v>
                </c:pt>
                <c:pt idx="19">
                  <c:v>435</c:v>
                </c:pt>
                <c:pt idx="20">
                  <c:v>434</c:v>
                </c:pt>
                <c:pt idx="21">
                  <c:v>434</c:v>
                </c:pt>
                <c:pt idx="22">
                  <c:v>428</c:v>
                </c:pt>
                <c:pt idx="23">
                  <c:v>427</c:v>
                </c:pt>
                <c:pt idx="24">
                  <c:v>425</c:v>
                </c:pt>
                <c:pt idx="25">
                  <c:v>425</c:v>
                </c:pt>
                <c:pt idx="26">
                  <c:v>425</c:v>
                </c:pt>
                <c:pt idx="27">
                  <c:v>425</c:v>
                </c:pt>
                <c:pt idx="28">
                  <c:v>425</c:v>
                </c:pt>
                <c:pt idx="29">
                  <c:v>425</c:v>
                </c:pt>
                <c:pt idx="30">
                  <c:v>425</c:v>
                </c:pt>
                <c:pt idx="31">
                  <c:v>425</c:v>
                </c:pt>
                <c:pt idx="32">
                  <c:v>425</c:v>
                </c:pt>
                <c:pt idx="33">
                  <c:v>425</c:v>
                </c:pt>
                <c:pt idx="35">
                  <c:v>425</c:v>
                </c:pt>
                <c:pt idx="36">
                  <c:v>425</c:v>
                </c:pt>
                <c:pt idx="37">
                  <c:v>425</c:v>
                </c:pt>
                <c:pt idx="38">
                  <c:v>428</c:v>
                </c:pt>
                <c:pt idx="39">
                  <c:v>428</c:v>
                </c:pt>
                <c:pt idx="41">
                  <c:v>429</c:v>
                </c:pt>
                <c:pt idx="42">
                  <c:v>429</c:v>
                </c:pt>
                <c:pt idx="43">
                  <c:v>430</c:v>
                </c:pt>
                <c:pt idx="44">
                  <c:v>430</c:v>
                </c:pt>
                <c:pt idx="45">
                  <c:v>430</c:v>
                </c:pt>
                <c:pt idx="47">
                  <c:v>433</c:v>
                </c:pt>
                <c:pt idx="48">
                  <c:v>438</c:v>
                </c:pt>
                <c:pt idx="49">
                  <c:v>438</c:v>
                </c:pt>
                <c:pt idx="50">
                  <c:v>449</c:v>
                </c:pt>
                <c:pt idx="51">
                  <c:v>450</c:v>
                </c:pt>
                <c:pt idx="53">
                  <c:v>450</c:v>
                </c:pt>
                <c:pt idx="54">
                  <c:v>465</c:v>
                </c:pt>
                <c:pt idx="55">
                  <c:v>468</c:v>
                </c:pt>
                <c:pt idx="56">
                  <c:v>472</c:v>
                </c:pt>
                <c:pt idx="57">
                  <c:v>475</c:v>
                </c:pt>
                <c:pt idx="59">
                  <c:v>485</c:v>
                </c:pt>
                <c:pt idx="60">
                  <c:v>486</c:v>
                </c:pt>
                <c:pt idx="61">
                  <c:v>486</c:v>
                </c:pt>
                <c:pt idx="62">
                  <c:v>480</c:v>
                </c:pt>
                <c:pt idx="63">
                  <c:v>480</c:v>
                </c:pt>
                <c:pt idx="65">
                  <c:v>470</c:v>
                </c:pt>
                <c:pt idx="66">
                  <c:v>468</c:v>
                </c:pt>
                <c:pt idx="67">
                  <c:v>468</c:v>
                </c:pt>
                <c:pt idx="68">
                  <c:v>475</c:v>
                </c:pt>
                <c:pt idx="69">
                  <c:v>490</c:v>
                </c:pt>
                <c:pt idx="71">
                  <c:v>490</c:v>
                </c:pt>
                <c:pt idx="72">
                  <c:v>516</c:v>
                </c:pt>
                <c:pt idx="73">
                  <c:v>560</c:v>
                </c:pt>
                <c:pt idx="74">
                  <c:v>552</c:v>
                </c:pt>
                <c:pt idx="75">
                  <c:v>558</c:v>
                </c:pt>
                <c:pt idx="77">
                  <c:v>558</c:v>
                </c:pt>
                <c:pt idx="78">
                  <c:v>567</c:v>
                </c:pt>
                <c:pt idx="79">
                  <c:v>570</c:v>
                </c:pt>
                <c:pt idx="82">
                  <c:v>565</c:v>
                </c:pt>
                <c:pt idx="83">
                  <c:v>560</c:v>
                </c:pt>
                <c:pt idx="84">
                  <c:v>540</c:v>
                </c:pt>
                <c:pt idx="85">
                  <c:v>540</c:v>
                </c:pt>
                <c:pt idx="86">
                  <c:v>540</c:v>
                </c:pt>
                <c:pt idx="88">
                  <c:v>530</c:v>
                </c:pt>
                <c:pt idx="89">
                  <c:v>530</c:v>
                </c:pt>
                <c:pt idx="90">
                  <c:v>530</c:v>
                </c:pt>
                <c:pt idx="91">
                  <c:v>530</c:v>
                </c:pt>
                <c:pt idx="92">
                  <c:v>530</c:v>
                </c:pt>
                <c:pt idx="94">
                  <c:v>530</c:v>
                </c:pt>
                <c:pt idx="95">
                  <c:v>528</c:v>
                </c:pt>
                <c:pt idx="96">
                  <c:v>528</c:v>
                </c:pt>
                <c:pt idx="97">
                  <c:v>528</c:v>
                </c:pt>
                <c:pt idx="98">
                  <c:v>528</c:v>
                </c:pt>
                <c:pt idx="100">
                  <c:v>528</c:v>
                </c:pt>
                <c:pt idx="101">
                  <c:v>520</c:v>
                </c:pt>
                <c:pt idx="102">
                  <c:v>520</c:v>
                </c:pt>
                <c:pt idx="104">
                  <c:v>505</c:v>
                </c:pt>
                <c:pt idx="106">
                  <c:v>503</c:v>
                </c:pt>
                <c:pt idx="107">
                  <c:v>484</c:v>
                </c:pt>
                <c:pt idx="108">
                  <c:v>484</c:v>
                </c:pt>
                <c:pt idx="109">
                  <c:v>473</c:v>
                </c:pt>
                <c:pt idx="110">
                  <c:v>473</c:v>
                </c:pt>
                <c:pt idx="112">
                  <c:v>470</c:v>
                </c:pt>
                <c:pt idx="113">
                  <c:v>472</c:v>
                </c:pt>
                <c:pt idx="114">
                  <c:v>480</c:v>
                </c:pt>
                <c:pt idx="115">
                  <c:v>485</c:v>
                </c:pt>
                <c:pt idx="118">
                  <c:v>490</c:v>
                </c:pt>
                <c:pt idx="119">
                  <c:v>490</c:v>
                </c:pt>
                <c:pt idx="120">
                  <c:v>490</c:v>
                </c:pt>
                <c:pt idx="121">
                  <c:v>486</c:v>
                </c:pt>
                <c:pt idx="122">
                  <c:v>484</c:v>
                </c:pt>
                <c:pt idx="124">
                  <c:v>485</c:v>
                </c:pt>
                <c:pt idx="125">
                  <c:v>486</c:v>
                </c:pt>
                <c:pt idx="126">
                  <c:v>486</c:v>
                </c:pt>
                <c:pt idx="127">
                  <c:v>494</c:v>
                </c:pt>
                <c:pt idx="128">
                  <c:v>495</c:v>
                </c:pt>
                <c:pt idx="130">
                  <c:v>496</c:v>
                </c:pt>
                <c:pt idx="131">
                  <c:v>498</c:v>
                </c:pt>
                <c:pt idx="132">
                  <c:v>500</c:v>
                </c:pt>
                <c:pt idx="133">
                  <c:v>501</c:v>
                </c:pt>
                <c:pt idx="134">
                  <c:v>490</c:v>
                </c:pt>
                <c:pt idx="136">
                  <c:v>490</c:v>
                </c:pt>
                <c:pt idx="137">
                  <c:v>490</c:v>
                </c:pt>
                <c:pt idx="138">
                  <c:v>498</c:v>
                </c:pt>
                <c:pt idx="139">
                  <c:v>486</c:v>
                </c:pt>
                <c:pt idx="140">
                  <c:v>499</c:v>
                </c:pt>
                <c:pt idx="142">
                  <c:v>499</c:v>
                </c:pt>
                <c:pt idx="143">
                  <c:v>499</c:v>
                </c:pt>
                <c:pt idx="144">
                  <c:v>499</c:v>
                </c:pt>
                <c:pt idx="145">
                  <c:v>499</c:v>
                </c:pt>
                <c:pt idx="146">
                  <c:v>494</c:v>
                </c:pt>
                <c:pt idx="148">
                  <c:v>491</c:v>
                </c:pt>
                <c:pt idx="149">
                  <c:v>485</c:v>
                </c:pt>
                <c:pt idx="150">
                  <c:v>480</c:v>
                </c:pt>
                <c:pt idx="151">
                  <c:v>480</c:v>
                </c:pt>
                <c:pt idx="152">
                  <c:v>480</c:v>
                </c:pt>
                <c:pt idx="154">
                  <c:v>478</c:v>
                </c:pt>
                <c:pt idx="155">
                  <c:v>478</c:v>
                </c:pt>
                <c:pt idx="156">
                  <c:v>468</c:v>
                </c:pt>
                <c:pt idx="157">
                  <c:v>466</c:v>
                </c:pt>
                <c:pt idx="158">
                  <c:v>455</c:v>
                </c:pt>
                <c:pt idx="159">
                  <c:v>453</c:v>
                </c:pt>
                <c:pt idx="160">
                  <c:v>443</c:v>
                </c:pt>
                <c:pt idx="161">
                  <c:v>448</c:v>
                </c:pt>
                <c:pt idx="162">
                  <c:v>445</c:v>
                </c:pt>
                <c:pt idx="163">
                  <c:v>443</c:v>
                </c:pt>
                <c:pt idx="164">
                  <c:v>447</c:v>
                </c:pt>
                <c:pt idx="165">
                  <c:v>453</c:v>
                </c:pt>
                <c:pt idx="166">
                  <c:v>453</c:v>
                </c:pt>
                <c:pt idx="167">
                  <c:v>456</c:v>
                </c:pt>
                <c:pt idx="168">
                  <c:v>456</c:v>
                </c:pt>
                <c:pt idx="169">
                  <c:v>456</c:v>
                </c:pt>
                <c:pt idx="170">
                  <c:v>456</c:v>
                </c:pt>
                <c:pt idx="171">
                  <c:v>456</c:v>
                </c:pt>
                <c:pt idx="172">
                  <c:v>460</c:v>
                </c:pt>
                <c:pt idx="173">
                  <c:v>463</c:v>
                </c:pt>
                <c:pt idx="175">
                  <c:v>463</c:v>
                </c:pt>
                <c:pt idx="176">
                  <c:v>463</c:v>
                </c:pt>
                <c:pt idx="177">
                  <c:v>463</c:v>
                </c:pt>
                <c:pt idx="178">
                  <c:v>463</c:v>
                </c:pt>
                <c:pt idx="179">
                  <c:v>468</c:v>
                </c:pt>
                <c:pt idx="181">
                  <c:v>468</c:v>
                </c:pt>
                <c:pt idx="182">
                  <c:v>474</c:v>
                </c:pt>
                <c:pt idx="183">
                  <c:v>474</c:v>
                </c:pt>
                <c:pt idx="184">
                  <c:v>476</c:v>
                </c:pt>
                <c:pt idx="185">
                  <c:v>476</c:v>
                </c:pt>
                <c:pt idx="187">
                  <c:v>482</c:v>
                </c:pt>
                <c:pt idx="188">
                  <c:v>486</c:v>
                </c:pt>
                <c:pt idx="189">
                  <c:v>488</c:v>
                </c:pt>
                <c:pt idx="190">
                  <c:v>490</c:v>
                </c:pt>
                <c:pt idx="191">
                  <c:v>493</c:v>
                </c:pt>
                <c:pt idx="193">
                  <c:v>495</c:v>
                </c:pt>
                <c:pt idx="194">
                  <c:v>495</c:v>
                </c:pt>
                <c:pt idx="195">
                  <c:v>500</c:v>
                </c:pt>
                <c:pt idx="196">
                  <c:v>500</c:v>
                </c:pt>
                <c:pt idx="199">
                  <c:v>500</c:v>
                </c:pt>
                <c:pt idx="200">
                  <c:v>504</c:v>
                </c:pt>
                <c:pt idx="201">
                  <c:v>500</c:v>
                </c:pt>
                <c:pt idx="202">
                  <c:v>491</c:v>
                </c:pt>
                <c:pt idx="203">
                  <c:v>491</c:v>
                </c:pt>
                <c:pt idx="205">
                  <c:v>491</c:v>
                </c:pt>
                <c:pt idx="206">
                  <c:v>488</c:v>
                </c:pt>
                <c:pt idx="207">
                  <c:v>488</c:v>
                </c:pt>
                <c:pt idx="208">
                  <c:v>488</c:v>
                </c:pt>
                <c:pt idx="209">
                  <c:v>487</c:v>
                </c:pt>
                <c:pt idx="211">
                  <c:v>485</c:v>
                </c:pt>
                <c:pt idx="212">
                  <c:v>485</c:v>
                </c:pt>
                <c:pt idx="213">
                  <c:v>482</c:v>
                </c:pt>
                <c:pt idx="214">
                  <c:v>479</c:v>
                </c:pt>
                <c:pt idx="215">
                  <c:v>472</c:v>
                </c:pt>
                <c:pt idx="217">
                  <c:v>475</c:v>
                </c:pt>
                <c:pt idx="218">
                  <c:v>475</c:v>
                </c:pt>
                <c:pt idx="219">
                  <c:v>474</c:v>
                </c:pt>
                <c:pt idx="220">
                  <c:v>474</c:v>
                </c:pt>
                <c:pt idx="221">
                  <c:v>475</c:v>
                </c:pt>
                <c:pt idx="223">
                  <c:v>473</c:v>
                </c:pt>
                <c:pt idx="224">
                  <c:v>475</c:v>
                </c:pt>
                <c:pt idx="225">
                  <c:v>474</c:v>
                </c:pt>
                <c:pt idx="226">
                  <c:v>470</c:v>
                </c:pt>
                <c:pt idx="227">
                  <c:v>470</c:v>
                </c:pt>
                <c:pt idx="229">
                  <c:v>470</c:v>
                </c:pt>
                <c:pt idx="230">
                  <c:v>471</c:v>
                </c:pt>
                <c:pt idx="231">
                  <c:v>471</c:v>
                </c:pt>
                <c:pt idx="232">
                  <c:v>466</c:v>
                </c:pt>
                <c:pt idx="233">
                  <c:v>466</c:v>
                </c:pt>
                <c:pt idx="235">
                  <c:v>458</c:v>
                </c:pt>
                <c:pt idx="236">
                  <c:v>458</c:v>
                </c:pt>
                <c:pt idx="237">
                  <c:v>450</c:v>
                </c:pt>
                <c:pt idx="238">
                  <c:v>452</c:v>
                </c:pt>
                <c:pt idx="239">
                  <c:v>440</c:v>
                </c:pt>
                <c:pt idx="241">
                  <c:v>440</c:v>
                </c:pt>
                <c:pt idx="242">
                  <c:v>439</c:v>
                </c:pt>
                <c:pt idx="243">
                  <c:v>439</c:v>
                </c:pt>
                <c:pt idx="244">
                  <c:v>444</c:v>
                </c:pt>
                <c:pt idx="245">
                  <c:v>444</c:v>
                </c:pt>
                <c:pt idx="247">
                  <c:v>449</c:v>
                </c:pt>
                <c:pt idx="248">
                  <c:v>449</c:v>
                </c:pt>
                <c:pt idx="249">
                  <c:v>451</c:v>
                </c:pt>
                <c:pt idx="250">
                  <c:v>451</c:v>
                </c:pt>
                <c:pt idx="251">
                  <c:v>451</c:v>
                </c:pt>
                <c:pt idx="253">
                  <c:v>451</c:v>
                </c:pt>
                <c:pt idx="254">
                  <c:v>451</c:v>
                </c:pt>
                <c:pt idx="255">
                  <c:v>451</c:v>
                </c:pt>
                <c:pt idx="256">
                  <c:v>451</c:v>
                </c:pt>
                <c:pt idx="257">
                  <c:v>453</c:v>
                </c:pt>
                <c:pt idx="259">
                  <c:v>453</c:v>
                </c:pt>
                <c:pt idx="260">
                  <c:v>460</c:v>
                </c:pt>
                <c:pt idx="261">
                  <c:v>466</c:v>
                </c:pt>
                <c:pt idx="262">
                  <c:v>468</c:v>
                </c:pt>
                <c:pt idx="263">
                  <c:v>474</c:v>
                </c:pt>
                <c:pt idx="265">
                  <c:v>475</c:v>
                </c:pt>
                <c:pt idx="266">
                  <c:v>476</c:v>
                </c:pt>
                <c:pt idx="267">
                  <c:v>476</c:v>
                </c:pt>
                <c:pt idx="268">
                  <c:v>477</c:v>
                </c:pt>
                <c:pt idx="269">
                  <c:v>477</c:v>
                </c:pt>
                <c:pt idx="271">
                  <c:v>477</c:v>
                </c:pt>
                <c:pt idx="272">
                  <c:v>477</c:v>
                </c:pt>
                <c:pt idx="273">
                  <c:v>479</c:v>
                </c:pt>
                <c:pt idx="274">
                  <c:v>479</c:v>
                </c:pt>
                <c:pt idx="275">
                  <c:v>482</c:v>
                </c:pt>
                <c:pt idx="277">
                  <c:v>485</c:v>
                </c:pt>
                <c:pt idx="278">
                  <c:v>485</c:v>
                </c:pt>
                <c:pt idx="279">
                  <c:v>481</c:v>
                </c:pt>
                <c:pt idx="280">
                  <c:v>482</c:v>
                </c:pt>
                <c:pt idx="281">
                  <c:v>482</c:v>
                </c:pt>
                <c:pt idx="283">
                  <c:v>482</c:v>
                </c:pt>
                <c:pt idx="284">
                  <c:v>487</c:v>
                </c:pt>
                <c:pt idx="285">
                  <c:v>490</c:v>
                </c:pt>
                <c:pt idx="286">
                  <c:v>490</c:v>
                </c:pt>
                <c:pt idx="287">
                  <c:v>490</c:v>
                </c:pt>
                <c:pt idx="289">
                  <c:v>495</c:v>
                </c:pt>
                <c:pt idx="290">
                  <c:v>497</c:v>
                </c:pt>
                <c:pt idx="291">
                  <c:v>500</c:v>
                </c:pt>
                <c:pt idx="292">
                  <c:v>505</c:v>
                </c:pt>
                <c:pt idx="293">
                  <c:v>505</c:v>
                </c:pt>
                <c:pt idx="295">
                  <c:v>510</c:v>
                </c:pt>
                <c:pt idx="296">
                  <c:v>513</c:v>
                </c:pt>
                <c:pt idx="297">
                  <c:v>510</c:v>
                </c:pt>
                <c:pt idx="300">
                  <c:v>509</c:v>
                </c:pt>
                <c:pt idx="301">
                  <c:v>509</c:v>
                </c:pt>
                <c:pt idx="302">
                  <c:v>509</c:v>
                </c:pt>
                <c:pt idx="304">
                  <c:v>510</c:v>
                </c:pt>
                <c:pt idx="306">
                  <c:v>512</c:v>
                </c:pt>
                <c:pt idx="307">
                  <c:v>515</c:v>
                </c:pt>
                <c:pt idx="308">
                  <c:v>516</c:v>
                </c:pt>
                <c:pt idx="309">
                  <c:v>516</c:v>
                </c:pt>
                <c:pt idx="310">
                  <c:v>516</c:v>
                </c:pt>
                <c:pt idx="311">
                  <c:v>515</c:v>
                </c:pt>
                <c:pt idx="312">
                  <c:v>515</c:v>
                </c:pt>
                <c:pt idx="313">
                  <c:v>516</c:v>
                </c:pt>
                <c:pt idx="314">
                  <c:v>517</c:v>
                </c:pt>
                <c:pt idx="315">
                  <c:v>517</c:v>
                </c:pt>
                <c:pt idx="316">
                  <c:v>517</c:v>
                </c:pt>
                <c:pt idx="317">
                  <c:v>517</c:v>
                </c:pt>
                <c:pt idx="318">
                  <c:v>518</c:v>
                </c:pt>
                <c:pt idx="319">
                  <c:v>519</c:v>
                </c:pt>
                <c:pt idx="320">
                  <c:v>519</c:v>
                </c:pt>
                <c:pt idx="321">
                  <c:v>523</c:v>
                </c:pt>
                <c:pt idx="322">
                  <c:v>523</c:v>
                </c:pt>
                <c:pt idx="323">
                  <c:v>523</c:v>
                </c:pt>
                <c:pt idx="325">
                  <c:v>531</c:v>
                </c:pt>
                <c:pt idx="327">
                  <c:v>531</c:v>
                </c:pt>
                <c:pt idx="328">
                  <c:v>535</c:v>
                </c:pt>
                <c:pt idx="329">
                  <c:v>535</c:v>
                </c:pt>
                <c:pt idx="330">
                  <c:v>540</c:v>
                </c:pt>
                <c:pt idx="331">
                  <c:v>540</c:v>
                </c:pt>
                <c:pt idx="332">
                  <c:v>540</c:v>
                </c:pt>
                <c:pt idx="333">
                  <c:v>540</c:v>
                </c:pt>
                <c:pt idx="334">
                  <c:v>540</c:v>
                </c:pt>
                <c:pt idx="335">
                  <c:v>540</c:v>
                </c:pt>
                <c:pt idx="336">
                  <c:v>540</c:v>
                </c:pt>
                <c:pt idx="337">
                  <c:v>540</c:v>
                </c:pt>
                <c:pt idx="338">
                  <c:v>534</c:v>
                </c:pt>
                <c:pt idx="339">
                  <c:v>530</c:v>
                </c:pt>
                <c:pt idx="340">
                  <c:v>528</c:v>
                </c:pt>
                <c:pt idx="341">
                  <c:v>518</c:v>
                </c:pt>
                <c:pt idx="342">
                  <c:v>518</c:v>
                </c:pt>
                <c:pt idx="343">
                  <c:v>518</c:v>
                </c:pt>
                <c:pt idx="344">
                  <c:v>518</c:v>
                </c:pt>
                <c:pt idx="345">
                  <c:v>518</c:v>
                </c:pt>
                <c:pt idx="346">
                  <c:v>517</c:v>
                </c:pt>
                <c:pt idx="347">
                  <c:v>514</c:v>
                </c:pt>
                <c:pt idx="348">
                  <c:v>512</c:v>
                </c:pt>
                <c:pt idx="349">
                  <c:v>511</c:v>
                </c:pt>
                <c:pt idx="350">
                  <c:v>508</c:v>
                </c:pt>
                <c:pt idx="351">
                  <c:v>508</c:v>
                </c:pt>
                <c:pt idx="352">
                  <c:v>507</c:v>
                </c:pt>
                <c:pt idx="353">
                  <c:v>506</c:v>
                </c:pt>
                <c:pt idx="354">
                  <c:v>506</c:v>
                </c:pt>
                <c:pt idx="355">
                  <c:v>506</c:v>
                </c:pt>
                <c:pt idx="356">
                  <c:v>502</c:v>
                </c:pt>
                <c:pt idx="357">
                  <c:v>502</c:v>
                </c:pt>
                <c:pt idx="358">
                  <c:v>504</c:v>
                </c:pt>
                <c:pt idx="359">
                  <c:v>504</c:v>
                </c:pt>
                <c:pt idx="360">
                  <c:v>504</c:v>
                </c:pt>
                <c:pt idx="361">
                  <c:v>504</c:v>
                </c:pt>
                <c:pt idx="362">
                  <c:v>503</c:v>
                </c:pt>
                <c:pt idx="363">
                  <c:v>502</c:v>
                </c:pt>
                <c:pt idx="364">
                  <c:v>501</c:v>
                </c:pt>
                <c:pt idx="365">
                  <c:v>500</c:v>
                </c:pt>
                <c:pt idx="366">
                  <c:v>500</c:v>
                </c:pt>
                <c:pt idx="367">
                  <c:v>498</c:v>
                </c:pt>
                <c:pt idx="368">
                  <c:v>498</c:v>
                </c:pt>
                <c:pt idx="369">
                  <c:v>495</c:v>
                </c:pt>
                <c:pt idx="370">
                  <c:v>493</c:v>
                </c:pt>
                <c:pt idx="371">
                  <c:v>493</c:v>
                </c:pt>
                <c:pt idx="372">
                  <c:v>487</c:v>
                </c:pt>
                <c:pt idx="373">
                  <c:v>489</c:v>
                </c:pt>
                <c:pt idx="374">
                  <c:v>485</c:v>
                </c:pt>
                <c:pt idx="375">
                  <c:v>483</c:v>
                </c:pt>
                <c:pt idx="376">
                  <c:v>480</c:v>
                </c:pt>
                <c:pt idx="377">
                  <c:v>480</c:v>
                </c:pt>
                <c:pt idx="378">
                  <c:v>480</c:v>
                </c:pt>
                <c:pt idx="379">
                  <c:v>480</c:v>
                </c:pt>
                <c:pt idx="380">
                  <c:v>480</c:v>
                </c:pt>
                <c:pt idx="381">
                  <c:v>477</c:v>
                </c:pt>
                <c:pt idx="382">
                  <c:v>477</c:v>
                </c:pt>
                <c:pt idx="383">
                  <c:v>473</c:v>
                </c:pt>
                <c:pt idx="384">
                  <c:v>472</c:v>
                </c:pt>
                <c:pt idx="385">
                  <c:v>471</c:v>
                </c:pt>
                <c:pt idx="386">
                  <c:v>464</c:v>
                </c:pt>
                <c:pt idx="387">
                  <c:v>464</c:v>
                </c:pt>
                <c:pt idx="388">
                  <c:v>464</c:v>
                </c:pt>
                <c:pt idx="389">
                  <c:v>466</c:v>
                </c:pt>
                <c:pt idx="390">
                  <c:v>467</c:v>
                </c:pt>
                <c:pt idx="393">
                  <c:v>467</c:v>
                </c:pt>
                <c:pt idx="394">
                  <c:v>467</c:v>
                </c:pt>
                <c:pt idx="395">
                  <c:v>470</c:v>
                </c:pt>
                <c:pt idx="396">
                  <c:v>471</c:v>
                </c:pt>
                <c:pt idx="397">
                  <c:v>471</c:v>
                </c:pt>
                <c:pt idx="398">
                  <c:v>471</c:v>
                </c:pt>
                <c:pt idx="399">
                  <c:v>468</c:v>
                </c:pt>
                <c:pt idx="400">
                  <c:v>468</c:v>
                </c:pt>
                <c:pt idx="401">
                  <c:v>466</c:v>
                </c:pt>
                <c:pt idx="402">
                  <c:v>461</c:v>
                </c:pt>
                <c:pt idx="403">
                  <c:v>459</c:v>
                </c:pt>
                <c:pt idx="404">
                  <c:v>456</c:v>
                </c:pt>
                <c:pt idx="405">
                  <c:v>456</c:v>
                </c:pt>
                <c:pt idx="406">
                  <c:v>458</c:v>
                </c:pt>
                <c:pt idx="407">
                  <c:v>458</c:v>
                </c:pt>
                <c:pt idx="408">
                  <c:v>458</c:v>
                </c:pt>
                <c:pt idx="409">
                  <c:v>458</c:v>
                </c:pt>
                <c:pt idx="410">
                  <c:v>458</c:v>
                </c:pt>
                <c:pt idx="411">
                  <c:v>458</c:v>
                </c:pt>
                <c:pt idx="413">
                  <c:v>456</c:v>
                </c:pt>
                <c:pt idx="414">
                  <c:v>456</c:v>
                </c:pt>
                <c:pt idx="415">
                  <c:v>455</c:v>
                </c:pt>
                <c:pt idx="416">
                  <c:v>455</c:v>
                </c:pt>
                <c:pt idx="417">
                  <c:v>455</c:v>
                </c:pt>
                <c:pt idx="418">
                  <c:v>455</c:v>
                </c:pt>
                <c:pt idx="419">
                  <c:v>455</c:v>
                </c:pt>
                <c:pt idx="420">
                  <c:v>455</c:v>
                </c:pt>
                <c:pt idx="421">
                  <c:v>453</c:v>
                </c:pt>
                <c:pt idx="422">
                  <c:v>446</c:v>
                </c:pt>
                <c:pt idx="423">
                  <c:v>444</c:v>
                </c:pt>
                <c:pt idx="424">
                  <c:v>442</c:v>
                </c:pt>
                <c:pt idx="425">
                  <c:v>442</c:v>
                </c:pt>
                <c:pt idx="426">
                  <c:v>437</c:v>
                </c:pt>
                <c:pt idx="427">
                  <c:v>431</c:v>
                </c:pt>
                <c:pt idx="428">
                  <c:v>429</c:v>
                </c:pt>
                <c:pt idx="429">
                  <c:v>425</c:v>
                </c:pt>
                <c:pt idx="430">
                  <c:v>425</c:v>
                </c:pt>
                <c:pt idx="431">
                  <c:v>421</c:v>
                </c:pt>
                <c:pt idx="432">
                  <c:v>421</c:v>
                </c:pt>
                <c:pt idx="433">
                  <c:v>417</c:v>
                </c:pt>
                <c:pt idx="434">
                  <c:v>415</c:v>
                </c:pt>
                <c:pt idx="435">
                  <c:v>415</c:v>
                </c:pt>
                <c:pt idx="436">
                  <c:v>415</c:v>
                </c:pt>
                <c:pt idx="437">
                  <c:v>411</c:v>
                </c:pt>
                <c:pt idx="439">
                  <c:v>411</c:v>
                </c:pt>
                <c:pt idx="440">
                  <c:v>409</c:v>
                </c:pt>
                <c:pt idx="441">
                  <c:v>407</c:v>
                </c:pt>
                <c:pt idx="442">
                  <c:v>407</c:v>
                </c:pt>
                <c:pt idx="443">
                  <c:v>407</c:v>
                </c:pt>
                <c:pt idx="445">
                  <c:v>404</c:v>
                </c:pt>
                <c:pt idx="446">
                  <c:v>404</c:v>
                </c:pt>
                <c:pt idx="447">
                  <c:v>404</c:v>
                </c:pt>
                <c:pt idx="448">
                  <c:v>401</c:v>
                </c:pt>
                <c:pt idx="449">
                  <c:v>399</c:v>
                </c:pt>
                <c:pt idx="450">
                  <c:v>397</c:v>
                </c:pt>
                <c:pt idx="451">
                  <c:v>393</c:v>
                </c:pt>
                <c:pt idx="452">
                  <c:v>391</c:v>
                </c:pt>
                <c:pt idx="453">
                  <c:v>389</c:v>
                </c:pt>
                <c:pt idx="454">
                  <c:v>383</c:v>
                </c:pt>
                <c:pt idx="455">
                  <c:v>381</c:v>
                </c:pt>
                <c:pt idx="456">
                  <c:v>381</c:v>
                </c:pt>
                <c:pt idx="457">
                  <c:v>380</c:v>
                </c:pt>
                <c:pt idx="458">
                  <c:v>380</c:v>
                </c:pt>
                <c:pt idx="459">
                  <c:v>380</c:v>
                </c:pt>
                <c:pt idx="460">
                  <c:v>380</c:v>
                </c:pt>
                <c:pt idx="461">
                  <c:v>380</c:v>
                </c:pt>
                <c:pt idx="462">
                  <c:v>379</c:v>
                </c:pt>
                <c:pt idx="463">
                  <c:v>379</c:v>
                </c:pt>
                <c:pt idx="464">
                  <c:v>378</c:v>
                </c:pt>
                <c:pt idx="465">
                  <c:v>376</c:v>
                </c:pt>
                <c:pt idx="466">
                  <c:v>376</c:v>
                </c:pt>
                <c:pt idx="467">
                  <c:v>376</c:v>
                </c:pt>
                <c:pt idx="468">
                  <c:v>376</c:v>
                </c:pt>
                <c:pt idx="469">
                  <c:v>377</c:v>
                </c:pt>
                <c:pt idx="470">
                  <c:v>377</c:v>
                </c:pt>
                <c:pt idx="471">
                  <c:v>378</c:v>
                </c:pt>
                <c:pt idx="472">
                  <c:v>378</c:v>
                </c:pt>
                <c:pt idx="473">
                  <c:v>381</c:v>
                </c:pt>
                <c:pt idx="474">
                  <c:v>386</c:v>
                </c:pt>
                <c:pt idx="475">
                  <c:v>386</c:v>
                </c:pt>
                <c:pt idx="476">
                  <c:v>387</c:v>
                </c:pt>
                <c:pt idx="477">
                  <c:v>388</c:v>
                </c:pt>
                <c:pt idx="478">
                  <c:v>388</c:v>
                </c:pt>
                <c:pt idx="480">
                  <c:v>387</c:v>
                </c:pt>
                <c:pt idx="481">
                  <c:v>388</c:v>
                </c:pt>
                <c:pt idx="482">
                  <c:v>388</c:v>
                </c:pt>
                <c:pt idx="483">
                  <c:v>388</c:v>
                </c:pt>
                <c:pt idx="484">
                  <c:v>385</c:v>
                </c:pt>
                <c:pt idx="485">
                  <c:v>383</c:v>
                </c:pt>
                <c:pt idx="486">
                  <c:v>383</c:v>
                </c:pt>
                <c:pt idx="487">
                  <c:v>381</c:v>
                </c:pt>
                <c:pt idx="488">
                  <c:v>381</c:v>
                </c:pt>
                <c:pt idx="489">
                  <c:v>379</c:v>
                </c:pt>
                <c:pt idx="490">
                  <c:v>379</c:v>
                </c:pt>
                <c:pt idx="491">
                  <c:v>379</c:v>
                </c:pt>
                <c:pt idx="492">
                  <c:v>379</c:v>
                </c:pt>
                <c:pt idx="493">
                  <c:v>379</c:v>
                </c:pt>
                <c:pt idx="494">
                  <c:v>379</c:v>
                </c:pt>
                <c:pt idx="495">
                  <c:v>379</c:v>
                </c:pt>
                <c:pt idx="496">
                  <c:v>379</c:v>
                </c:pt>
                <c:pt idx="497">
                  <c:v>379</c:v>
                </c:pt>
                <c:pt idx="498">
                  <c:v>379</c:v>
                </c:pt>
                <c:pt idx="499">
                  <c:v>379</c:v>
                </c:pt>
                <c:pt idx="500">
                  <c:v>381</c:v>
                </c:pt>
                <c:pt idx="501">
                  <c:v>383</c:v>
                </c:pt>
                <c:pt idx="502">
                  <c:v>383</c:v>
                </c:pt>
                <c:pt idx="503">
                  <c:v>383</c:v>
                </c:pt>
                <c:pt idx="504">
                  <c:v>383</c:v>
                </c:pt>
                <c:pt idx="505">
                  <c:v>383</c:v>
                </c:pt>
                <c:pt idx="506">
                  <c:v>383</c:v>
                </c:pt>
                <c:pt idx="507">
                  <c:v>383</c:v>
                </c:pt>
                <c:pt idx="508">
                  <c:v>383</c:v>
                </c:pt>
                <c:pt idx="509">
                  <c:v>384</c:v>
                </c:pt>
                <c:pt idx="510">
                  <c:v>384</c:v>
                </c:pt>
                <c:pt idx="511">
                  <c:v>384</c:v>
                </c:pt>
                <c:pt idx="512">
                  <c:v>384</c:v>
                </c:pt>
                <c:pt idx="513">
                  <c:v>386</c:v>
                </c:pt>
                <c:pt idx="514">
                  <c:v>386</c:v>
                </c:pt>
                <c:pt idx="515">
                  <c:v>382</c:v>
                </c:pt>
                <c:pt idx="516">
                  <c:v>382</c:v>
                </c:pt>
                <c:pt idx="517">
                  <c:v>382</c:v>
                </c:pt>
                <c:pt idx="518">
                  <c:v>382</c:v>
                </c:pt>
                <c:pt idx="519">
                  <c:v>382</c:v>
                </c:pt>
                <c:pt idx="520">
                  <c:v>382</c:v>
                </c:pt>
                <c:pt idx="521">
                  <c:v>381</c:v>
                </c:pt>
                <c:pt idx="522">
                  <c:v>381</c:v>
                </c:pt>
                <c:pt idx="523">
                  <c:v>380</c:v>
                </c:pt>
                <c:pt idx="524">
                  <c:v>380</c:v>
                </c:pt>
                <c:pt idx="525">
                  <c:v>379</c:v>
                </c:pt>
                <c:pt idx="526">
                  <c:v>377</c:v>
                </c:pt>
                <c:pt idx="527">
                  <c:v>376</c:v>
                </c:pt>
                <c:pt idx="528">
                  <c:v>374</c:v>
                </c:pt>
                <c:pt idx="529">
                  <c:v>373</c:v>
                </c:pt>
                <c:pt idx="530">
                  <c:v>373</c:v>
                </c:pt>
                <c:pt idx="531">
                  <c:v>375</c:v>
                </c:pt>
                <c:pt idx="532">
                  <c:v>375</c:v>
                </c:pt>
                <c:pt idx="533">
                  <c:v>375</c:v>
                </c:pt>
                <c:pt idx="534">
                  <c:v>375</c:v>
                </c:pt>
                <c:pt idx="535">
                  <c:v>376</c:v>
                </c:pt>
                <c:pt idx="536">
                  <c:v>376</c:v>
                </c:pt>
                <c:pt idx="537">
                  <c:v>379</c:v>
                </c:pt>
                <c:pt idx="538">
                  <c:v>385</c:v>
                </c:pt>
                <c:pt idx="539">
                  <c:v>387</c:v>
                </c:pt>
                <c:pt idx="540">
                  <c:v>386</c:v>
                </c:pt>
                <c:pt idx="541">
                  <c:v>383</c:v>
                </c:pt>
                <c:pt idx="542">
                  <c:v>381</c:v>
                </c:pt>
                <c:pt idx="543">
                  <c:v>381</c:v>
                </c:pt>
                <c:pt idx="544">
                  <c:v>381</c:v>
                </c:pt>
                <c:pt idx="545">
                  <c:v>381</c:v>
                </c:pt>
                <c:pt idx="546">
                  <c:v>380</c:v>
                </c:pt>
                <c:pt idx="547">
                  <c:v>379</c:v>
                </c:pt>
                <c:pt idx="548">
                  <c:v>379</c:v>
                </c:pt>
                <c:pt idx="549">
                  <c:v>379</c:v>
                </c:pt>
                <c:pt idx="550">
                  <c:v>379</c:v>
                </c:pt>
                <c:pt idx="551">
                  <c:v>379</c:v>
                </c:pt>
                <c:pt idx="552">
                  <c:v>379</c:v>
                </c:pt>
                <c:pt idx="553">
                  <c:v>382</c:v>
                </c:pt>
                <c:pt idx="554">
                  <c:v>381</c:v>
                </c:pt>
                <c:pt idx="555">
                  <c:v>381</c:v>
                </c:pt>
                <c:pt idx="556">
                  <c:v>381</c:v>
                </c:pt>
                <c:pt idx="557">
                  <c:v>381</c:v>
                </c:pt>
                <c:pt idx="558">
                  <c:v>381</c:v>
                </c:pt>
                <c:pt idx="559">
                  <c:v>381</c:v>
                </c:pt>
                <c:pt idx="560">
                  <c:v>381</c:v>
                </c:pt>
                <c:pt idx="561">
                  <c:v>381</c:v>
                </c:pt>
                <c:pt idx="562">
                  <c:v>381</c:v>
                </c:pt>
                <c:pt idx="563">
                  <c:v>381</c:v>
                </c:pt>
                <c:pt idx="566">
                  <c:v>383</c:v>
                </c:pt>
                <c:pt idx="567">
                  <c:v>385</c:v>
                </c:pt>
                <c:pt idx="568">
                  <c:v>385</c:v>
                </c:pt>
                <c:pt idx="569">
                  <c:v>386</c:v>
                </c:pt>
                <c:pt idx="571">
                  <c:v>385</c:v>
                </c:pt>
                <c:pt idx="572">
                  <c:v>395</c:v>
                </c:pt>
                <c:pt idx="573">
                  <c:v>398</c:v>
                </c:pt>
                <c:pt idx="574">
                  <c:v>398</c:v>
                </c:pt>
                <c:pt idx="575">
                  <c:v>398</c:v>
                </c:pt>
                <c:pt idx="576">
                  <c:v>398</c:v>
                </c:pt>
                <c:pt idx="577">
                  <c:v>398</c:v>
                </c:pt>
                <c:pt idx="578">
                  <c:v>400</c:v>
                </c:pt>
                <c:pt idx="579">
                  <c:v>400</c:v>
                </c:pt>
                <c:pt idx="580">
                  <c:v>404</c:v>
                </c:pt>
                <c:pt idx="581">
                  <c:v>404</c:v>
                </c:pt>
                <c:pt idx="582">
                  <c:v>402</c:v>
                </c:pt>
                <c:pt idx="583">
                  <c:v>402</c:v>
                </c:pt>
                <c:pt idx="584">
                  <c:v>402</c:v>
                </c:pt>
                <c:pt idx="585">
                  <c:v>411</c:v>
                </c:pt>
                <c:pt idx="586">
                  <c:v>413</c:v>
                </c:pt>
                <c:pt idx="587">
                  <c:v>416</c:v>
                </c:pt>
                <c:pt idx="588">
                  <c:v>413</c:v>
                </c:pt>
                <c:pt idx="589">
                  <c:v>413</c:v>
                </c:pt>
                <c:pt idx="590">
                  <c:v>413</c:v>
                </c:pt>
                <c:pt idx="591">
                  <c:v>414</c:v>
                </c:pt>
                <c:pt idx="592">
                  <c:v>414</c:v>
                </c:pt>
                <c:pt idx="593">
                  <c:v>414</c:v>
                </c:pt>
                <c:pt idx="594">
                  <c:v>414</c:v>
                </c:pt>
                <c:pt idx="595">
                  <c:v>414</c:v>
                </c:pt>
                <c:pt idx="596">
                  <c:v>409</c:v>
                </c:pt>
                <c:pt idx="597">
                  <c:v>407</c:v>
                </c:pt>
                <c:pt idx="598">
                  <c:v>407</c:v>
                </c:pt>
                <c:pt idx="599">
                  <c:v>407</c:v>
                </c:pt>
                <c:pt idx="600">
                  <c:v>403</c:v>
                </c:pt>
                <c:pt idx="601">
                  <c:v>404</c:v>
                </c:pt>
                <c:pt idx="602">
                  <c:v>405</c:v>
                </c:pt>
                <c:pt idx="603">
                  <c:v>405</c:v>
                </c:pt>
                <c:pt idx="604">
                  <c:v>405</c:v>
                </c:pt>
                <c:pt idx="605">
                  <c:v>407</c:v>
                </c:pt>
                <c:pt idx="606">
                  <c:v>407</c:v>
                </c:pt>
                <c:pt idx="607">
                  <c:v>403</c:v>
                </c:pt>
                <c:pt idx="608">
                  <c:v>399</c:v>
                </c:pt>
                <c:pt idx="609">
                  <c:v>399</c:v>
                </c:pt>
                <c:pt idx="610">
                  <c:v>398</c:v>
                </c:pt>
                <c:pt idx="611">
                  <c:v>398</c:v>
                </c:pt>
                <c:pt idx="612">
                  <c:v>397</c:v>
                </c:pt>
                <c:pt idx="613">
                  <c:v>397</c:v>
                </c:pt>
                <c:pt idx="614">
                  <c:v>398</c:v>
                </c:pt>
                <c:pt idx="615">
                  <c:v>401</c:v>
                </c:pt>
                <c:pt idx="617">
                  <c:v>411</c:v>
                </c:pt>
                <c:pt idx="618">
                  <c:v>406</c:v>
                </c:pt>
                <c:pt idx="619">
                  <c:v>406</c:v>
                </c:pt>
                <c:pt idx="620">
                  <c:v>422</c:v>
                </c:pt>
                <c:pt idx="621">
                  <c:v>419</c:v>
                </c:pt>
                <c:pt idx="622">
                  <c:v>412</c:v>
                </c:pt>
                <c:pt idx="623">
                  <c:v>409</c:v>
                </c:pt>
                <c:pt idx="624">
                  <c:v>409</c:v>
                </c:pt>
                <c:pt idx="625">
                  <c:v>409</c:v>
                </c:pt>
                <c:pt idx="626">
                  <c:v>409</c:v>
                </c:pt>
                <c:pt idx="627">
                  <c:v>404</c:v>
                </c:pt>
                <c:pt idx="628">
                  <c:v>404</c:v>
                </c:pt>
                <c:pt idx="629">
                  <c:v>404</c:v>
                </c:pt>
                <c:pt idx="630">
                  <c:v>404</c:v>
                </c:pt>
                <c:pt idx="631">
                  <c:v>409</c:v>
                </c:pt>
                <c:pt idx="632">
                  <c:v>409</c:v>
                </c:pt>
                <c:pt idx="633">
                  <c:v>409</c:v>
                </c:pt>
                <c:pt idx="634">
                  <c:v>409</c:v>
                </c:pt>
                <c:pt idx="635">
                  <c:v>407</c:v>
                </c:pt>
                <c:pt idx="636">
                  <c:v>407</c:v>
                </c:pt>
                <c:pt idx="637">
                  <c:v>407</c:v>
                </c:pt>
                <c:pt idx="638">
                  <c:v>407</c:v>
                </c:pt>
                <c:pt idx="639">
                  <c:v>407</c:v>
                </c:pt>
                <c:pt idx="640">
                  <c:v>407</c:v>
                </c:pt>
                <c:pt idx="641">
                  <c:v>406</c:v>
                </c:pt>
                <c:pt idx="642">
                  <c:v>406</c:v>
                </c:pt>
                <c:pt idx="643">
                  <c:v>406</c:v>
                </c:pt>
                <c:pt idx="644">
                  <c:v>406</c:v>
                </c:pt>
                <c:pt idx="647">
                  <c:v>406</c:v>
                </c:pt>
                <c:pt idx="648">
                  <c:v>406</c:v>
                </c:pt>
                <c:pt idx="649">
                  <c:v>406</c:v>
                </c:pt>
                <c:pt idx="650">
                  <c:v>407</c:v>
                </c:pt>
                <c:pt idx="651">
                  <c:v>410</c:v>
                </c:pt>
                <c:pt idx="652">
                  <c:v>411</c:v>
                </c:pt>
                <c:pt idx="653">
                  <c:v>415</c:v>
                </c:pt>
                <c:pt idx="654">
                  <c:v>415</c:v>
                </c:pt>
                <c:pt idx="655">
                  <c:v>428</c:v>
                </c:pt>
                <c:pt idx="657">
                  <c:v>434</c:v>
                </c:pt>
                <c:pt idx="658">
                  <c:v>440</c:v>
                </c:pt>
                <c:pt idx="659">
                  <c:v>440</c:v>
                </c:pt>
                <c:pt idx="660">
                  <c:v>441</c:v>
                </c:pt>
                <c:pt idx="662">
                  <c:v>444</c:v>
                </c:pt>
                <c:pt idx="663">
                  <c:v>449</c:v>
                </c:pt>
                <c:pt idx="664">
                  <c:v>446</c:v>
                </c:pt>
                <c:pt idx="665">
                  <c:v>446</c:v>
                </c:pt>
                <c:pt idx="666">
                  <c:v>442</c:v>
                </c:pt>
                <c:pt idx="667">
                  <c:v>442</c:v>
                </c:pt>
                <c:pt idx="668">
                  <c:v>442</c:v>
                </c:pt>
                <c:pt idx="669">
                  <c:v>442</c:v>
                </c:pt>
                <c:pt idx="670">
                  <c:v>441</c:v>
                </c:pt>
                <c:pt idx="671">
                  <c:v>441</c:v>
                </c:pt>
                <c:pt idx="672">
                  <c:v>442</c:v>
                </c:pt>
                <c:pt idx="673">
                  <c:v>443</c:v>
                </c:pt>
                <c:pt idx="674">
                  <c:v>443</c:v>
                </c:pt>
                <c:pt idx="675">
                  <c:v>443</c:v>
                </c:pt>
                <c:pt idx="676">
                  <c:v>445</c:v>
                </c:pt>
                <c:pt idx="677">
                  <c:v>445</c:v>
                </c:pt>
                <c:pt idx="678">
                  <c:v>449</c:v>
                </c:pt>
                <c:pt idx="679">
                  <c:v>449</c:v>
                </c:pt>
                <c:pt idx="680">
                  <c:v>449</c:v>
                </c:pt>
                <c:pt idx="681">
                  <c:v>452</c:v>
                </c:pt>
                <c:pt idx="682">
                  <c:v>446</c:v>
                </c:pt>
                <c:pt idx="683">
                  <c:v>446</c:v>
                </c:pt>
                <c:pt idx="684">
                  <c:v>446</c:v>
                </c:pt>
                <c:pt idx="685">
                  <c:v>444</c:v>
                </c:pt>
                <c:pt idx="686">
                  <c:v>438</c:v>
                </c:pt>
                <c:pt idx="687">
                  <c:v>435</c:v>
                </c:pt>
                <c:pt idx="688">
                  <c:v>432</c:v>
                </c:pt>
                <c:pt idx="689">
                  <c:v>427</c:v>
                </c:pt>
                <c:pt idx="690">
                  <c:v>427</c:v>
                </c:pt>
                <c:pt idx="691">
                  <c:v>423</c:v>
                </c:pt>
                <c:pt idx="693">
                  <c:v>422</c:v>
                </c:pt>
                <c:pt idx="694">
                  <c:v>418</c:v>
                </c:pt>
                <c:pt idx="695">
                  <c:v>413</c:v>
                </c:pt>
                <c:pt idx="696">
                  <c:v>408</c:v>
                </c:pt>
                <c:pt idx="697">
                  <c:v>403</c:v>
                </c:pt>
                <c:pt idx="698">
                  <c:v>405</c:v>
                </c:pt>
                <c:pt idx="699">
                  <c:v>406</c:v>
                </c:pt>
                <c:pt idx="700">
                  <c:v>408</c:v>
                </c:pt>
                <c:pt idx="701">
                  <c:v>409</c:v>
                </c:pt>
                <c:pt idx="702">
                  <c:v>413</c:v>
                </c:pt>
                <c:pt idx="705">
                  <c:v>415</c:v>
                </c:pt>
                <c:pt idx="706">
                  <c:v>413</c:v>
                </c:pt>
                <c:pt idx="707">
                  <c:v>413</c:v>
                </c:pt>
                <c:pt idx="708">
                  <c:v>413</c:v>
                </c:pt>
                <c:pt idx="709">
                  <c:v>413</c:v>
                </c:pt>
                <c:pt idx="710">
                  <c:v>410</c:v>
                </c:pt>
                <c:pt idx="712">
                  <c:v>408</c:v>
                </c:pt>
                <c:pt idx="713">
                  <c:v>403</c:v>
                </c:pt>
                <c:pt idx="714">
                  <c:v>401</c:v>
                </c:pt>
                <c:pt idx="715">
                  <c:v>400</c:v>
                </c:pt>
                <c:pt idx="716">
                  <c:v>400</c:v>
                </c:pt>
                <c:pt idx="717">
                  <c:v>400</c:v>
                </c:pt>
                <c:pt idx="718">
                  <c:v>400</c:v>
                </c:pt>
                <c:pt idx="719">
                  <c:v>400</c:v>
                </c:pt>
                <c:pt idx="720">
                  <c:v>400</c:v>
                </c:pt>
                <c:pt idx="721">
                  <c:v>400</c:v>
                </c:pt>
                <c:pt idx="722">
                  <c:v>400</c:v>
                </c:pt>
                <c:pt idx="723">
                  <c:v>403</c:v>
                </c:pt>
                <c:pt idx="724">
                  <c:v>404</c:v>
                </c:pt>
                <c:pt idx="725">
                  <c:v>404</c:v>
                </c:pt>
                <c:pt idx="726">
                  <c:v>406</c:v>
                </c:pt>
                <c:pt idx="727">
                  <c:v>408</c:v>
                </c:pt>
                <c:pt idx="728">
                  <c:v>411</c:v>
                </c:pt>
                <c:pt idx="729">
                  <c:v>409</c:v>
                </c:pt>
                <c:pt idx="730">
                  <c:v>412</c:v>
                </c:pt>
                <c:pt idx="731">
                  <c:v>413</c:v>
                </c:pt>
                <c:pt idx="732">
                  <c:v>413</c:v>
                </c:pt>
                <c:pt idx="733">
                  <c:v>416</c:v>
                </c:pt>
                <c:pt idx="734">
                  <c:v>416</c:v>
                </c:pt>
                <c:pt idx="735">
                  <c:v>416</c:v>
                </c:pt>
                <c:pt idx="736">
                  <c:v>417</c:v>
                </c:pt>
                <c:pt idx="737">
                  <c:v>416</c:v>
                </c:pt>
                <c:pt idx="738">
                  <c:v>415</c:v>
                </c:pt>
                <c:pt idx="739">
                  <c:v>414</c:v>
                </c:pt>
                <c:pt idx="740">
                  <c:v>414</c:v>
                </c:pt>
                <c:pt idx="741">
                  <c:v>415</c:v>
                </c:pt>
                <c:pt idx="742">
                  <c:v>415</c:v>
                </c:pt>
                <c:pt idx="744">
                  <c:v>416</c:v>
                </c:pt>
                <c:pt idx="745">
                  <c:v>413</c:v>
                </c:pt>
                <c:pt idx="746">
                  <c:v>413</c:v>
                </c:pt>
                <c:pt idx="747">
                  <c:v>413</c:v>
                </c:pt>
                <c:pt idx="748">
                  <c:v>413</c:v>
                </c:pt>
                <c:pt idx="749">
                  <c:v>413</c:v>
                </c:pt>
                <c:pt idx="750">
                  <c:v>413</c:v>
                </c:pt>
                <c:pt idx="751">
                  <c:v>413</c:v>
                </c:pt>
                <c:pt idx="752">
                  <c:v>413</c:v>
                </c:pt>
                <c:pt idx="753">
                  <c:v>425</c:v>
                </c:pt>
                <c:pt idx="754">
                  <c:v>427</c:v>
                </c:pt>
                <c:pt idx="755">
                  <c:v>430</c:v>
                </c:pt>
                <c:pt idx="756">
                  <c:v>432</c:v>
                </c:pt>
                <c:pt idx="757">
                  <c:v>432</c:v>
                </c:pt>
                <c:pt idx="758">
                  <c:v>432</c:v>
                </c:pt>
                <c:pt idx="760">
                  <c:v>433</c:v>
                </c:pt>
                <c:pt idx="761">
                  <c:v>433</c:v>
                </c:pt>
                <c:pt idx="762">
                  <c:v>432</c:v>
                </c:pt>
                <c:pt idx="763">
                  <c:v>428</c:v>
                </c:pt>
                <c:pt idx="764">
                  <c:v>425</c:v>
                </c:pt>
                <c:pt idx="765">
                  <c:v>423</c:v>
                </c:pt>
                <c:pt idx="766">
                  <c:v>423</c:v>
                </c:pt>
                <c:pt idx="767">
                  <c:v>423</c:v>
                </c:pt>
                <c:pt idx="768">
                  <c:v>420</c:v>
                </c:pt>
                <c:pt idx="769">
                  <c:v>418</c:v>
                </c:pt>
                <c:pt idx="770">
                  <c:v>418</c:v>
                </c:pt>
                <c:pt idx="771">
                  <c:v>417</c:v>
                </c:pt>
                <c:pt idx="772">
                  <c:v>417</c:v>
                </c:pt>
                <c:pt idx="773">
                  <c:v>417</c:v>
                </c:pt>
                <c:pt idx="774">
                  <c:v>415</c:v>
                </c:pt>
                <c:pt idx="775">
                  <c:v>415</c:v>
                </c:pt>
                <c:pt idx="776">
                  <c:v>415</c:v>
                </c:pt>
                <c:pt idx="777">
                  <c:v>412</c:v>
                </c:pt>
                <c:pt idx="778">
                  <c:v>412</c:v>
                </c:pt>
                <c:pt idx="779">
                  <c:v>412</c:v>
                </c:pt>
                <c:pt idx="780">
                  <c:v>412</c:v>
                </c:pt>
                <c:pt idx="781">
                  <c:v>412</c:v>
                </c:pt>
                <c:pt idx="782">
                  <c:v>411</c:v>
                </c:pt>
                <c:pt idx="783">
                  <c:v>411</c:v>
                </c:pt>
                <c:pt idx="784">
                  <c:v>406</c:v>
                </c:pt>
                <c:pt idx="785">
                  <c:v>406</c:v>
                </c:pt>
                <c:pt idx="786">
                  <c:v>406</c:v>
                </c:pt>
                <c:pt idx="787">
                  <c:v>406</c:v>
                </c:pt>
                <c:pt idx="788">
                  <c:v>408</c:v>
                </c:pt>
                <c:pt idx="789">
                  <c:v>408</c:v>
                </c:pt>
                <c:pt idx="790">
                  <c:v>408</c:v>
                </c:pt>
                <c:pt idx="791">
                  <c:v>407</c:v>
                </c:pt>
                <c:pt idx="792">
                  <c:v>408</c:v>
                </c:pt>
                <c:pt idx="793">
                  <c:v>408</c:v>
                </c:pt>
                <c:pt idx="794">
                  <c:v>406</c:v>
                </c:pt>
                <c:pt idx="796">
                  <c:v>406</c:v>
                </c:pt>
                <c:pt idx="797">
                  <c:v>407</c:v>
                </c:pt>
                <c:pt idx="798">
                  <c:v>411</c:v>
                </c:pt>
                <c:pt idx="799">
                  <c:v>411</c:v>
                </c:pt>
                <c:pt idx="800">
                  <c:v>419</c:v>
                </c:pt>
                <c:pt idx="801">
                  <c:v>419</c:v>
                </c:pt>
                <c:pt idx="802">
                  <c:v>419</c:v>
                </c:pt>
                <c:pt idx="803">
                  <c:v>419</c:v>
                </c:pt>
                <c:pt idx="804">
                  <c:v>419</c:v>
                </c:pt>
                <c:pt idx="805">
                  <c:v>423</c:v>
                </c:pt>
                <c:pt idx="806">
                  <c:v>423</c:v>
                </c:pt>
                <c:pt idx="807">
                  <c:v>420</c:v>
                </c:pt>
                <c:pt idx="808">
                  <c:v>420</c:v>
                </c:pt>
                <c:pt idx="809">
                  <c:v>423</c:v>
                </c:pt>
                <c:pt idx="810">
                  <c:v>423</c:v>
                </c:pt>
                <c:pt idx="811">
                  <c:v>427</c:v>
                </c:pt>
                <c:pt idx="812">
                  <c:v>432</c:v>
                </c:pt>
                <c:pt idx="813">
                  <c:v>435</c:v>
                </c:pt>
                <c:pt idx="814">
                  <c:v>438</c:v>
                </c:pt>
                <c:pt idx="815">
                  <c:v>440</c:v>
                </c:pt>
                <c:pt idx="816">
                  <c:v>440</c:v>
                </c:pt>
                <c:pt idx="817">
                  <c:v>440</c:v>
                </c:pt>
                <c:pt idx="818">
                  <c:v>440</c:v>
                </c:pt>
                <c:pt idx="819">
                  <c:v>438</c:v>
                </c:pt>
                <c:pt idx="820">
                  <c:v>438</c:v>
                </c:pt>
                <c:pt idx="821">
                  <c:v>438</c:v>
                </c:pt>
                <c:pt idx="822">
                  <c:v>440</c:v>
                </c:pt>
                <c:pt idx="823">
                  <c:v>440</c:v>
                </c:pt>
                <c:pt idx="824">
                  <c:v>446</c:v>
                </c:pt>
                <c:pt idx="825">
                  <c:v>453</c:v>
                </c:pt>
                <c:pt idx="826">
                  <c:v>455</c:v>
                </c:pt>
                <c:pt idx="827">
                  <c:v>457</c:v>
                </c:pt>
                <c:pt idx="828">
                  <c:v>457</c:v>
                </c:pt>
                <c:pt idx="829">
                  <c:v>457</c:v>
                </c:pt>
                <c:pt idx="830">
                  <c:v>464</c:v>
                </c:pt>
                <c:pt idx="831">
                  <c:v>464</c:v>
                </c:pt>
                <c:pt idx="832">
                  <c:v>458</c:v>
                </c:pt>
                <c:pt idx="833">
                  <c:v>460</c:v>
                </c:pt>
                <c:pt idx="834">
                  <c:v>467</c:v>
                </c:pt>
                <c:pt idx="835">
                  <c:v>467</c:v>
                </c:pt>
                <c:pt idx="837">
                  <c:v>461</c:v>
                </c:pt>
                <c:pt idx="838">
                  <c:v>461</c:v>
                </c:pt>
                <c:pt idx="839">
                  <c:v>468</c:v>
                </c:pt>
                <c:pt idx="840">
                  <c:v>478</c:v>
                </c:pt>
                <c:pt idx="841">
                  <c:v>480</c:v>
                </c:pt>
                <c:pt idx="842">
                  <c:v>483</c:v>
                </c:pt>
                <c:pt idx="843">
                  <c:v>483</c:v>
                </c:pt>
                <c:pt idx="844">
                  <c:v>483</c:v>
                </c:pt>
                <c:pt idx="845">
                  <c:v>484</c:v>
                </c:pt>
                <c:pt idx="846">
                  <c:v>484</c:v>
                </c:pt>
                <c:pt idx="847">
                  <c:v>485</c:v>
                </c:pt>
                <c:pt idx="848">
                  <c:v>490</c:v>
                </c:pt>
                <c:pt idx="849">
                  <c:v>490</c:v>
                </c:pt>
                <c:pt idx="850">
                  <c:v>490</c:v>
                </c:pt>
                <c:pt idx="851">
                  <c:v>492</c:v>
                </c:pt>
                <c:pt idx="852">
                  <c:v>492</c:v>
                </c:pt>
                <c:pt idx="853">
                  <c:v>492</c:v>
                </c:pt>
                <c:pt idx="854">
                  <c:v>494</c:v>
                </c:pt>
                <c:pt idx="855">
                  <c:v>493</c:v>
                </c:pt>
                <c:pt idx="856">
                  <c:v>493</c:v>
                </c:pt>
                <c:pt idx="857">
                  <c:v>494</c:v>
                </c:pt>
                <c:pt idx="858">
                  <c:v>492</c:v>
                </c:pt>
                <c:pt idx="859">
                  <c:v>492</c:v>
                </c:pt>
                <c:pt idx="860">
                  <c:v>489</c:v>
                </c:pt>
                <c:pt idx="861">
                  <c:v>488</c:v>
                </c:pt>
                <c:pt idx="862">
                  <c:v>485</c:v>
                </c:pt>
                <c:pt idx="863">
                  <c:v>481</c:v>
                </c:pt>
                <c:pt idx="864">
                  <c:v>481</c:v>
                </c:pt>
                <c:pt idx="865">
                  <c:v>481</c:v>
                </c:pt>
                <c:pt idx="866">
                  <c:v>475</c:v>
                </c:pt>
                <c:pt idx="867">
                  <c:v>464</c:v>
                </c:pt>
                <c:pt idx="868">
                  <c:v>462</c:v>
                </c:pt>
                <c:pt idx="869">
                  <c:v>460</c:v>
                </c:pt>
                <c:pt idx="870">
                  <c:v>460</c:v>
                </c:pt>
                <c:pt idx="871">
                  <c:v>459</c:v>
                </c:pt>
                <c:pt idx="872">
                  <c:v>459</c:v>
                </c:pt>
                <c:pt idx="873">
                  <c:v>457</c:v>
                </c:pt>
                <c:pt idx="874">
                  <c:v>457</c:v>
                </c:pt>
                <c:pt idx="875">
                  <c:v>454</c:v>
                </c:pt>
                <c:pt idx="876">
                  <c:v>453</c:v>
                </c:pt>
                <c:pt idx="877">
                  <c:v>453</c:v>
                </c:pt>
                <c:pt idx="878">
                  <c:v>450</c:v>
                </c:pt>
                <c:pt idx="879">
                  <c:v>457</c:v>
                </c:pt>
                <c:pt idx="880">
                  <c:v>457</c:v>
                </c:pt>
                <c:pt idx="881">
                  <c:v>457</c:v>
                </c:pt>
                <c:pt idx="882">
                  <c:v>460</c:v>
                </c:pt>
                <c:pt idx="883">
                  <c:v>458</c:v>
                </c:pt>
                <c:pt idx="884">
                  <c:v>454</c:v>
                </c:pt>
                <c:pt idx="885">
                  <c:v>452</c:v>
                </c:pt>
                <c:pt idx="886">
                  <c:v>454</c:v>
                </c:pt>
                <c:pt idx="887">
                  <c:v>453</c:v>
                </c:pt>
                <c:pt idx="888">
                  <c:v>454</c:v>
                </c:pt>
                <c:pt idx="889">
                  <c:v>453</c:v>
                </c:pt>
                <c:pt idx="890">
                  <c:v>455</c:v>
                </c:pt>
                <c:pt idx="891">
                  <c:v>460</c:v>
                </c:pt>
                <c:pt idx="892">
                  <c:v>460</c:v>
                </c:pt>
                <c:pt idx="893">
                  <c:v>460</c:v>
                </c:pt>
                <c:pt idx="894">
                  <c:v>466</c:v>
                </c:pt>
                <c:pt idx="895">
                  <c:v>466</c:v>
                </c:pt>
                <c:pt idx="897">
                  <c:v>472</c:v>
                </c:pt>
                <c:pt idx="898">
                  <c:v>478</c:v>
                </c:pt>
                <c:pt idx="899">
                  <c:v>476</c:v>
                </c:pt>
                <c:pt idx="900">
                  <c:v>476</c:v>
                </c:pt>
                <c:pt idx="901">
                  <c:v>478</c:v>
                </c:pt>
                <c:pt idx="902">
                  <c:v>481</c:v>
                </c:pt>
                <c:pt idx="903">
                  <c:v>480</c:v>
                </c:pt>
                <c:pt idx="904">
                  <c:v>480</c:v>
                </c:pt>
                <c:pt idx="907">
                  <c:v>486</c:v>
                </c:pt>
                <c:pt idx="908">
                  <c:v>486</c:v>
                </c:pt>
                <c:pt idx="909">
                  <c:v>486</c:v>
                </c:pt>
                <c:pt idx="910">
                  <c:v>484</c:v>
                </c:pt>
                <c:pt idx="911">
                  <c:v>484</c:v>
                </c:pt>
                <c:pt idx="912">
                  <c:v>482</c:v>
                </c:pt>
                <c:pt idx="913">
                  <c:v>480</c:v>
                </c:pt>
                <c:pt idx="914">
                  <c:v>479</c:v>
                </c:pt>
                <c:pt idx="915">
                  <c:v>479</c:v>
                </c:pt>
                <c:pt idx="916">
                  <c:v>480</c:v>
                </c:pt>
                <c:pt idx="917">
                  <c:v>483</c:v>
                </c:pt>
                <c:pt idx="918">
                  <c:v>486</c:v>
                </c:pt>
                <c:pt idx="919">
                  <c:v>486</c:v>
                </c:pt>
                <c:pt idx="920">
                  <c:v>487</c:v>
                </c:pt>
                <c:pt idx="922">
                  <c:v>489</c:v>
                </c:pt>
                <c:pt idx="924">
                  <c:v>490</c:v>
                </c:pt>
                <c:pt idx="925">
                  <c:v>490</c:v>
                </c:pt>
                <c:pt idx="928">
                  <c:v>494</c:v>
                </c:pt>
                <c:pt idx="929">
                  <c:v>492</c:v>
                </c:pt>
                <c:pt idx="930">
                  <c:v>493</c:v>
                </c:pt>
                <c:pt idx="931">
                  <c:v>493</c:v>
                </c:pt>
                <c:pt idx="932">
                  <c:v>493</c:v>
                </c:pt>
                <c:pt idx="933">
                  <c:v>496</c:v>
                </c:pt>
                <c:pt idx="934">
                  <c:v>496</c:v>
                </c:pt>
                <c:pt idx="935">
                  <c:v>494</c:v>
                </c:pt>
                <c:pt idx="936">
                  <c:v>493</c:v>
                </c:pt>
                <c:pt idx="937">
                  <c:v>495</c:v>
                </c:pt>
                <c:pt idx="938">
                  <c:v>496</c:v>
                </c:pt>
                <c:pt idx="939">
                  <c:v>493</c:v>
                </c:pt>
                <c:pt idx="940">
                  <c:v>492</c:v>
                </c:pt>
                <c:pt idx="941">
                  <c:v>492</c:v>
                </c:pt>
                <c:pt idx="943">
                  <c:v>492</c:v>
                </c:pt>
                <c:pt idx="945">
                  <c:v>488</c:v>
                </c:pt>
                <c:pt idx="946">
                  <c:v>488</c:v>
                </c:pt>
                <c:pt idx="947">
                  <c:v>489</c:v>
                </c:pt>
                <c:pt idx="948">
                  <c:v>489</c:v>
                </c:pt>
                <c:pt idx="949">
                  <c:v>489</c:v>
                </c:pt>
                <c:pt idx="950">
                  <c:v>489</c:v>
                </c:pt>
                <c:pt idx="951">
                  <c:v>488</c:v>
                </c:pt>
                <c:pt idx="952">
                  <c:v>492</c:v>
                </c:pt>
                <c:pt idx="953">
                  <c:v>492</c:v>
                </c:pt>
                <c:pt idx="954">
                  <c:v>493</c:v>
                </c:pt>
                <c:pt idx="955">
                  <c:v>493</c:v>
                </c:pt>
                <c:pt idx="957">
                  <c:v>493</c:v>
                </c:pt>
                <c:pt idx="958">
                  <c:v>495</c:v>
                </c:pt>
                <c:pt idx="959">
                  <c:v>500</c:v>
                </c:pt>
                <c:pt idx="960">
                  <c:v>500</c:v>
                </c:pt>
                <c:pt idx="961">
                  <c:v>502</c:v>
                </c:pt>
                <c:pt idx="962">
                  <c:v>499</c:v>
                </c:pt>
                <c:pt idx="963">
                  <c:v>504</c:v>
                </c:pt>
                <c:pt idx="964">
                  <c:v>506</c:v>
                </c:pt>
                <c:pt idx="965">
                  <c:v>508</c:v>
                </c:pt>
                <c:pt idx="966">
                  <c:v>506</c:v>
                </c:pt>
                <c:pt idx="968">
                  <c:v>506</c:v>
                </c:pt>
                <c:pt idx="970">
                  <c:v>510</c:v>
                </c:pt>
                <c:pt idx="971">
                  <c:v>512</c:v>
                </c:pt>
                <c:pt idx="972">
                  <c:v>512</c:v>
                </c:pt>
                <c:pt idx="973">
                  <c:v>509</c:v>
                </c:pt>
                <c:pt idx="974">
                  <c:v>509</c:v>
                </c:pt>
                <c:pt idx="975">
                  <c:v>510</c:v>
                </c:pt>
                <c:pt idx="976">
                  <c:v>516</c:v>
                </c:pt>
                <c:pt idx="977">
                  <c:v>517</c:v>
                </c:pt>
                <c:pt idx="978">
                  <c:v>517</c:v>
                </c:pt>
                <c:pt idx="979">
                  <c:v>529</c:v>
                </c:pt>
                <c:pt idx="980">
                  <c:v>536</c:v>
                </c:pt>
                <c:pt idx="981">
                  <c:v>538</c:v>
                </c:pt>
                <c:pt idx="982">
                  <c:v>542</c:v>
                </c:pt>
                <c:pt idx="983">
                  <c:v>542</c:v>
                </c:pt>
                <c:pt idx="984">
                  <c:v>560</c:v>
                </c:pt>
                <c:pt idx="985">
                  <c:v>570</c:v>
                </c:pt>
                <c:pt idx="986">
                  <c:v>578</c:v>
                </c:pt>
                <c:pt idx="987">
                  <c:v>578</c:v>
                </c:pt>
                <c:pt idx="988">
                  <c:v>578</c:v>
                </c:pt>
                <c:pt idx="989">
                  <c:v>590</c:v>
                </c:pt>
                <c:pt idx="990">
                  <c:v>620</c:v>
                </c:pt>
                <c:pt idx="991">
                  <c:v>623</c:v>
                </c:pt>
                <c:pt idx="992">
                  <c:v>622</c:v>
                </c:pt>
                <c:pt idx="993">
                  <c:v>622</c:v>
                </c:pt>
                <c:pt idx="994">
                  <c:v>622</c:v>
                </c:pt>
                <c:pt idx="995">
                  <c:v>632</c:v>
                </c:pt>
                <c:pt idx="996">
                  <c:v>642</c:v>
                </c:pt>
                <c:pt idx="997">
                  <c:v>641</c:v>
                </c:pt>
                <c:pt idx="998">
                  <c:v>641</c:v>
                </c:pt>
                <c:pt idx="999">
                  <c:v>636</c:v>
                </c:pt>
                <c:pt idx="1000">
                  <c:v>620</c:v>
                </c:pt>
                <c:pt idx="1001">
                  <c:v>615</c:v>
                </c:pt>
                <c:pt idx="1002">
                  <c:v>617</c:v>
                </c:pt>
                <c:pt idx="1003">
                  <c:v>622</c:v>
                </c:pt>
                <c:pt idx="1004">
                  <c:v>630</c:v>
                </c:pt>
                <c:pt idx="1005">
                  <c:v>629</c:v>
                </c:pt>
                <c:pt idx="1006">
                  <c:v>629</c:v>
                </c:pt>
                <c:pt idx="1008">
                  <c:v>629</c:v>
                </c:pt>
                <c:pt idx="1009">
                  <c:v>630</c:v>
                </c:pt>
                <c:pt idx="1010">
                  <c:v>628</c:v>
                </c:pt>
                <c:pt idx="1011">
                  <c:v>632</c:v>
                </c:pt>
                <c:pt idx="1012">
                  <c:v>632</c:v>
                </c:pt>
                <c:pt idx="1013">
                  <c:v>635</c:v>
                </c:pt>
                <c:pt idx="1014">
                  <c:v>630</c:v>
                </c:pt>
                <c:pt idx="1015">
                  <c:v>625</c:v>
                </c:pt>
                <c:pt idx="1016">
                  <c:v>617</c:v>
                </c:pt>
                <c:pt idx="1017">
                  <c:v>615</c:v>
                </c:pt>
                <c:pt idx="1018">
                  <c:v>615</c:v>
                </c:pt>
                <c:pt idx="1019">
                  <c:v>612</c:v>
                </c:pt>
                <c:pt idx="1020">
                  <c:v>612</c:v>
                </c:pt>
                <c:pt idx="1021">
                  <c:v>608</c:v>
                </c:pt>
                <c:pt idx="1022">
                  <c:v>608</c:v>
                </c:pt>
                <c:pt idx="1023">
                  <c:v>606</c:v>
                </c:pt>
                <c:pt idx="1024">
                  <c:v>606</c:v>
                </c:pt>
                <c:pt idx="1025">
                  <c:v>604</c:v>
                </c:pt>
                <c:pt idx="1026">
                  <c:v>600</c:v>
                </c:pt>
                <c:pt idx="1027">
                  <c:v>600</c:v>
                </c:pt>
                <c:pt idx="1028">
                  <c:v>598</c:v>
                </c:pt>
                <c:pt idx="1029">
                  <c:v>597</c:v>
                </c:pt>
                <c:pt idx="1031">
                  <c:v>590</c:v>
                </c:pt>
                <c:pt idx="1032">
                  <c:v>588</c:v>
                </c:pt>
                <c:pt idx="1033">
                  <c:v>588</c:v>
                </c:pt>
                <c:pt idx="1034">
                  <c:v>586</c:v>
                </c:pt>
                <c:pt idx="1035">
                  <c:v>584</c:v>
                </c:pt>
                <c:pt idx="1036">
                  <c:v>581</c:v>
                </c:pt>
                <c:pt idx="1037">
                  <c:v>581</c:v>
                </c:pt>
                <c:pt idx="1038">
                  <c:v>576</c:v>
                </c:pt>
                <c:pt idx="1039">
                  <c:v>575</c:v>
                </c:pt>
                <c:pt idx="1040">
                  <c:v>575</c:v>
                </c:pt>
                <c:pt idx="1041">
                  <c:v>578</c:v>
                </c:pt>
                <c:pt idx="1042">
                  <c:v>578</c:v>
                </c:pt>
                <c:pt idx="1043">
                  <c:v>580</c:v>
                </c:pt>
                <c:pt idx="1044">
                  <c:v>580</c:v>
                </c:pt>
                <c:pt idx="1045">
                  <c:v>572</c:v>
                </c:pt>
                <c:pt idx="1046">
                  <c:v>572</c:v>
                </c:pt>
                <c:pt idx="1047">
                  <c:v>569</c:v>
                </c:pt>
                <c:pt idx="1048">
                  <c:v>569</c:v>
                </c:pt>
                <c:pt idx="1049">
                  <c:v>569</c:v>
                </c:pt>
                <c:pt idx="1050">
                  <c:v>566</c:v>
                </c:pt>
                <c:pt idx="1051">
                  <c:v>564</c:v>
                </c:pt>
                <c:pt idx="1052">
                  <c:v>564</c:v>
                </c:pt>
                <c:pt idx="1053">
                  <c:v>562</c:v>
                </c:pt>
                <c:pt idx="1054">
                  <c:v>561</c:v>
                </c:pt>
                <c:pt idx="1055">
                  <c:v>560</c:v>
                </c:pt>
                <c:pt idx="1056">
                  <c:v>555</c:v>
                </c:pt>
                <c:pt idx="1057">
                  <c:v>555</c:v>
                </c:pt>
                <c:pt idx="1058">
                  <c:v>556</c:v>
                </c:pt>
                <c:pt idx="1059">
                  <c:v>562</c:v>
                </c:pt>
                <c:pt idx="1060">
                  <c:v>561</c:v>
                </c:pt>
                <c:pt idx="1061">
                  <c:v>559</c:v>
                </c:pt>
                <c:pt idx="1062">
                  <c:v>559</c:v>
                </c:pt>
                <c:pt idx="1063">
                  <c:v>559</c:v>
                </c:pt>
                <c:pt idx="1064">
                  <c:v>559</c:v>
                </c:pt>
                <c:pt idx="1065">
                  <c:v>562</c:v>
                </c:pt>
                <c:pt idx="1066">
                  <c:v>570</c:v>
                </c:pt>
                <c:pt idx="1067">
                  <c:v>571</c:v>
                </c:pt>
                <c:pt idx="1069">
                  <c:v>576</c:v>
                </c:pt>
                <c:pt idx="1070">
                  <c:v>581</c:v>
                </c:pt>
                <c:pt idx="1071">
                  <c:v>581</c:v>
                </c:pt>
                <c:pt idx="1072">
                  <c:v>583</c:v>
                </c:pt>
                <c:pt idx="1073">
                  <c:v>583</c:v>
                </c:pt>
                <c:pt idx="1074">
                  <c:v>604</c:v>
                </c:pt>
                <c:pt idx="1075">
                  <c:v>607</c:v>
                </c:pt>
                <c:pt idx="1076">
                  <c:v>617</c:v>
                </c:pt>
                <c:pt idx="1077">
                  <c:v>621</c:v>
                </c:pt>
                <c:pt idx="1078">
                  <c:v>624</c:v>
                </c:pt>
                <c:pt idx="1079">
                  <c:v>621</c:v>
                </c:pt>
                <c:pt idx="1080">
                  <c:v>620</c:v>
                </c:pt>
                <c:pt idx="1081">
                  <c:v>617</c:v>
                </c:pt>
                <c:pt idx="1082">
                  <c:v>617</c:v>
                </c:pt>
                <c:pt idx="1083">
                  <c:v>622</c:v>
                </c:pt>
                <c:pt idx="1084">
                  <c:v>622</c:v>
                </c:pt>
                <c:pt idx="1085">
                  <c:v>622</c:v>
                </c:pt>
                <c:pt idx="1086">
                  <c:v>630</c:v>
                </c:pt>
                <c:pt idx="1087">
                  <c:v>630</c:v>
                </c:pt>
                <c:pt idx="1088">
                  <c:v>635</c:v>
                </c:pt>
                <c:pt idx="1090">
                  <c:v>635</c:v>
                </c:pt>
                <c:pt idx="1091">
                  <c:v>636</c:v>
                </c:pt>
                <c:pt idx="1092">
                  <c:v>637</c:v>
                </c:pt>
                <c:pt idx="1095">
                  <c:v>641</c:v>
                </c:pt>
                <c:pt idx="1096">
                  <c:v>647</c:v>
                </c:pt>
                <c:pt idx="1097">
                  <c:v>647</c:v>
                </c:pt>
                <c:pt idx="1099">
                  <c:v>647</c:v>
                </c:pt>
                <c:pt idx="1101">
                  <c:v>645</c:v>
                </c:pt>
                <c:pt idx="1102">
                  <c:v>645</c:v>
                </c:pt>
                <c:pt idx="1103">
                  <c:v>647</c:v>
                </c:pt>
                <c:pt idx="1104">
                  <c:v>647</c:v>
                </c:pt>
                <c:pt idx="1105">
                  <c:v>647</c:v>
                </c:pt>
                <c:pt idx="1106">
                  <c:v>640</c:v>
                </c:pt>
                <c:pt idx="1107">
                  <c:v>648</c:v>
                </c:pt>
                <c:pt idx="1108">
                  <c:v>648</c:v>
                </c:pt>
                <c:pt idx="1109">
                  <c:v>646</c:v>
                </c:pt>
                <c:pt idx="1110">
                  <c:v>646</c:v>
                </c:pt>
                <c:pt idx="1111">
                  <c:v>646</c:v>
                </c:pt>
                <c:pt idx="1112">
                  <c:v>649</c:v>
                </c:pt>
                <c:pt idx="1113">
                  <c:v>652</c:v>
                </c:pt>
                <c:pt idx="1114">
                  <c:v>653</c:v>
                </c:pt>
                <c:pt idx="1115">
                  <c:v>655</c:v>
                </c:pt>
                <c:pt idx="1116">
                  <c:v>653</c:v>
                </c:pt>
                <c:pt idx="1117">
                  <c:v>653</c:v>
                </c:pt>
                <c:pt idx="1118">
                  <c:v>654</c:v>
                </c:pt>
                <c:pt idx="1119">
                  <c:v>654</c:v>
                </c:pt>
                <c:pt idx="1120">
                  <c:v>651</c:v>
                </c:pt>
                <c:pt idx="1121">
                  <c:v>649</c:v>
                </c:pt>
                <c:pt idx="1122">
                  <c:v>647</c:v>
                </c:pt>
                <c:pt idx="1123">
                  <c:v>647</c:v>
                </c:pt>
                <c:pt idx="1124">
                  <c:v>634</c:v>
                </c:pt>
                <c:pt idx="1125">
                  <c:v>633</c:v>
                </c:pt>
                <c:pt idx="1126">
                  <c:v>631</c:v>
                </c:pt>
                <c:pt idx="1127">
                  <c:v>623</c:v>
                </c:pt>
                <c:pt idx="1128">
                  <c:v>623</c:v>
                </c:pt>
                <c:pt idx="1129">
                  <c:v>622</c:v>
                </c:pt>
                <c:pt idx="1130">
                  <c:v>621</c:v>
                </c:pt>
                <c:pt idx="1131">
                  <c:v>615</c:v>
                </c:pt>
                <c:pt idx="1132">
                  <c:v>613</c:v>
                </c:pt>
                <c:pt idx="1133">
                  <c:v>613</c:v>
                </c:pt>
                <c:pt idx="1135">
                  <c:v>615</c:v>
                </c:pt>
                <c:pt idx="1136">
                  <c:v>610</c:v>
                </c:pt>
                <c:pt idx="1137">
                  <c:v>610</c:v>
                </c:pt>
                <c:pt idx="1138">
                  <c:v>609</c:v>
                </c:pt>
                <c:pt idx="1139">
                  <c:v>609</c:v>
                </c:pt>
                <c:pt idx="1140">
                  <c:v>609</c:v>
                </c:pt>
                <c:pt idx="1141">
                  <c:v>607</c:v>
                </c:pt>
                <c:pt idx="1142">
                  <c:v>607</c:v>
                </c:pt>
                <c:pt idx="1143">
                  <c:v>608</c:v>
                </c:pt>
                <c:pt idx="1144">
                  <c:v>612</c:v>
                </c:pt>
                <c:pt idx="1145">
                  <c:v>614</c:v>
                </c:pt>
                <c:pt idx="1146">
                  <c:v>614</c:v>
                </c:pt>
                <c:pt idx="1147">
                  <c:v>614</c:v>
                </c:pt>
                <c:pt idx="1148">
                  <c:v>615</c:v>
                </c:pt>
                <c:pt idx="1149">
                  <c:v>615</c:v>
                </c:pt>
                <c:pt idx="1150">
                  <c:v>616</c:v>
                </c:pt>
                <c:pt idx="1151">
                  <c:v>616</c:v>
                </c:pt>
                <c:pt idx="1152">
                  <c:v>614</c:v>
                </c:pt>
                <c:pt idx="1153">
                  <c:v>611</c:v>
                </c:pt>
                <c:pt idx="1156">
                  <c:v>609</c:v>
                </c:pt>
                <c:pt idx="1157">
                  <c:v>605</c:v>
                </c:pt>
                <c:pt idx="1158">
                  <c:v>603</c:v>
                </c:pt>
                <c:pt idx="1159">
                  <c:v>603</c:v>
                </c:pt>
                <c:pt idx="1160">
                  <c:v>598</c:v>
                </c:pt>
                <c:pt idx="1162">
                  <c:v>596</c:v>
                </c:pt>
                <c:pt idx="1163">
                  <c:v>592</c:v>
                </c:pt>
                <c:pt idx="1164">
                  <c:v>592</c:v>
                </c:pt>
                <c:pt idx="1167">
                  <c:v>586</c:v>
                </c:pt>
                <c:pt idx="1168">
                  <c:v>579</c:v>
                </c:pt>
                <c:pt idx="1169">
                  <c:v>576</c:v>
                </c:pt>
                <c:pt idx="1170">
                  <c:v>573</c:v>
                </c:pt>
                <c:pt idx="1171">
                  <c:v>575</c:v>
                </c:pt>
                <c:pt idx="1172">
                  <c:v>572</c:v>
                </c:pt>
                <c:pt idx="1173">
                  <c:v>574</c:v>
                </c:pt>
                <c:pt idx="1174">
                  <c:v>575</c:v>
                </c:pt>
                <c:pt idx="1175">
                  <c:v>576</c:v>
                </c:pt>
                <c:pt idx="1177">
                  <c:v>576</c:v>
                </c:pt>
                <c:pt idx="1178">
                  <c:v>576</c:v>
                </c:pt>
                <c:pt idx="1179">
                  <c:v>576</c:v>
                </c:pt>
                <c:pt idx="1180">
                  <c:v>578</c:v>
                </c:pt>
                <c:pt idx="1181">
                  <c:v>578</c:v>
                </c:pt>
                <c:pt idx="1182">
                  <c:v>581</c:v>
                </c:pt>
                <c:pt idx="1183">
                  <c:v>581</c:v>
                </c:pt>
                <c:pt idx="1184">
                  <c:v>581</c:v>
                </c:pt>
                <c:pt idx="1185">
                  <c:v>581</c:v>
                </c:pt>
                <c:pt idx="1186">
                  <c:v>583</c:v>
                </c:pt>
                <c:pt idx="1187">
                  <c:v>582</c:v>
                </c:pt>
                <c:pt idx="1188">
                  <c:v>581</c:v>
                </c:pt>
                <c:pt idx="1189">
                  <c:v>581</c:v>
                </c:pt>
                <c:pt idx="1190">
                  <c:v>585</c:v>
                </c:pt>
                <c:pt idx="1192">
                  <c:v>585</c:v>
                </c:pt>
                <c:pt idx="1193">
                  <c:v>587</c:v>
                </c:pt>
                <c:pt idx="1194">
                  <c:v>587</c:v>
                </c:pt>
                <c:pt idx="1195">
                  <c:v>587</c:v>
                </c:pt>
                <c:pt idx="1196">
                  <c:v>598</c:v>
                </c:pt>
                <c:pt idx="1197">
                  <c:v>603</c:v>
                </c:pt>
                <c:pt idx="1198">
                  <c:v>609</c:v>
                </c:pt>
                <c:pt idx="1199">
                  <c:v>609</c:v>
                </c:pt>
                <c:pt idx="1200">
                  <c:v>613</c:v>
                </c:pt>
                <c:pt idx="1201">
                  <c:v>619</c:v>
                </c:pt>
                <c:pt idx="1202">
                  <c:v>622</c:v>
                </c:pt>
                <c:pt idx="1203">
                  <c:v>624</c:v>
                </c:pt>
                <c:pt idx="1204">
                  <c:v>624</c:v>
                </c:pt>
                <c:pt idx="1205">
                  <c:v>628</c:v>
                </c:pt>
                <c:pt idx="1207">
                  <c:v>621</c:v>
                </c:pt>
                <c:pt idx="1208">
                  <c:v>619</c:v>
                </c:pt>
                <c:pt idx="1209">
                  <c:v>622</c:v>
                </c:pt>
                <c:pt idx="1211">
                  <c:v>621</c:v>
                </c:pt>
                <c:pt idx="1212">
                  <c:v>621</c:v>
                </c:pt>
                <c:pt idx="1213">
                  <c:v>621</c:v>
                </c:pt>
                <c:pt idx="1214">
                  <c:v>621</c:v>
                </c:pt>
                <c:pt idx="1215">
                  <c:v>621</c:v>
                </c:pt>
                <c:pt idx="1216">
                  <c:v>622</c:v>
                </c:pt>
                <c:pt idx="1217">
                  <c:v>622</c:v>
                </c:pt>
                <c:pt idx="1218">
                  <c:v>620</c:v>
                </c:pt>
                <c:pt idx="1219">
                  <c:v>620</c:v>
                </c:pt>
                <c:pt idx="1220">
                  <c:v>618</c:v>
                </c:pt>
                <c:pt idx="1221">
                  <c:v>618</c:v>
                </c:pt>
                <c:pt idx="1222">
                  <c:v>616</c:v>
                </c:pt>
                <c:pt idx="1223">
                  <c:v>616</c:v>
                </c:pt>
                <c:pt idx="1224">
                  <c:v>614</c:v>
                </c:pt>
                <c:pt idx="1225">
                  <c:v>612</c:v>
                </c:pt>
                <c:pt idx="1226">
                  <c:v>612</c:v>
                </c:pt>
                <c:pt idx="1227">
                  <c:v>606</c:v>
                </c:pt>
                <c:pt idx="1228">
                  <c:v>604</c:v>
                </c:pt>
                <c:pt idx="1229">
                  <c:v>598</c:v>
                </c:pt>
                <c:pt idx="1230">
                  <c:v>592</c:v>
                </c:pt>
                <c:pt idx="1231">
                  <c:v>592</c:v>
                </c:pt>
                <c:pt idx="1232">
                  <c:v>588</c:v>
                </c:pt>
                <c:pt idx="1233">
                  <c:v>585</c:v>
                </c:pt>
                <c:pt idx="1234">
                  <c:v>585</c:v>
                </c:pt>
                <c:pt idx="1235">
                  <c:v>581</c:v>
                </c:pt>
                <c:pt idx="1236">
                  <c:v>578</c:v>
                </c:pt>
                <c:pt idx="1237">
                  <c:v>575</c:v>
                </c:pt>
                <c:pt idx="1238">
                  <c:v>575</c:v>
                </c:pt>
                <c:pt idx="1239">
                  <c:v>572</c:v>
                </c:pt>
                <c:pt idx="1240">
                  <c:v>570</c:v>
                </c:pt>
                <c:pt idx="1241">
                  <c:v>565</c:v>
                </c:pt>
                <c:pt idx="1242">
                  <c:v>565</c:v>
                </c:pt>
                <c:pt idx="1243">
                  <c:v>565</c:v>
                </c:pt>
                <c:pt idx="1244">
                  <c:v>565</c:v>
                </c:pt>
                <c:pt idx="1245">
                  <c:v>564</c:v>
                </c:pt>
                <c:pt idx="1246">
                  <c:v>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91-4BEB-B0A7-2E0B665B9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1629120"/>
        <c:axId val="951624800"/>
      </c:lineChart>
      <c:dateAx>
        <c:axId val="9516291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624800"/>
        <c:crosses val="autoZero"/>
        <c:auto val="1"/>
        <c:lblOffset val="100"/>
        <c:baseTimeUnit val="days"/>
      </c:dateAx>
      <c:valAx>
        <c:axId val="95162480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6291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93738095175353E-4"/>
          <c:y val="0.86868622822584818"/>
          <c:w val="0.99913006261904824"/>
          <c:h val="0.11818466892951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'Monthly Commodity Index'!$E$2</c:f>
              <c:strCache>
                <c:ptCount val="1"/>
                <c:pt idx="0">
                  <c:v>U.S. agricultural exports to the world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'Monthly Commodity Index'!$C$483:$C$662</c:f>
              <c:strCache>
                <c:ptCount val="180"/>
                <c:pt idx="0">
                  <c:v>2010 January</c:v>
                </c:pt>
                <c:pt idx="1">
                  <c:v>2010 February</c:v>
                </c:pt>
                <c:pt idx="2">
                  <c:v>2010 March</c:v>
                </c:pt>
                <c:pt idx="3">
                  <c:v>2010 April</c:v>
                </c:pt>
                <c:pt idx="4">
                  <c:v>2010 May</c:v>
                </c:pt>
                <c:pt idx="5">
                  <c:v>2010 June</c:v>
                </c:pt>
                <c:pt idx="6">
                  <c:v>2010 July</c:v>
                </c:pt>
                <c:pt idx="7">
                  <c:v>2010 August</c:v>
                </c:pt>
                <c:pt idx="8">
                  <c:v>2010 September</c:v>
                </c:pt>
                <c:pt idx="9">
                  <c:v>2010 October</c:v>
                </c:pt>
                <c:pt idx="10">
                  <c:v>2010 November</c:v>
                </c:pt>
                <c:pt idx="11">
                  <c:v>2010 December</c:v>
                </c:pt>
                <c:pt idx="12">
                  <c:v>2011 January</c:v>
                </c:pt>
                <c:pt idx="13">
                  <c:v>2011 February</c:v>
                </c:pt>
                <c:pt idx="14">
                  <c:v>2011 March</c:v>
                </c:pt>
                <c:pt idx="15">
                  <c:v>2011 April</c:v>
                </c:pt>
                <c:pt idx="16">
                  <c:v>2011 May</c:v>
                </c:pt>
                <c:pt idx="17">
                  <c:v>2011 June</c:v>
                </c:pt>
                <c:pt idx="18">
                  <c:v>2011 July</c:v>
                </c:pt>
                <c:pt idx="19">
                  <c:v>2011 August</c:v>
                </c:pt>
                <c:pt idx="20">
                  <c:v>2011 September</c:v>
                </c:pt>
                <c:pt idx="21">
                  <c:v>2011 October</c:v>
                </c:pt>
                <c:pt idx="22">
                  <c:v>2011 November</c:v>
                </c:pt>
                <c:pt idx="23">
                  <c:v>2011 December</c:v>
                </c:pt>
                <c:pt idx="24">
                  <c:v>2012 January</c:v>
                </c:pt>
                <c:pt idx="25">
                  <c:v>2012 February</c:v>
                </c:pt>
                <c:pt idx="26">
                  <c:v>2012 March</c:v>
                </c:pt>
                <c:pt idx="27">
                  <c:v>2012 April</c:v>
                </c:pt>
                <c:pt idx="28">
                  <c:v>2012 May</c:v>
                </c:pt>
                <c:pt idx="29">
                  <c:v>2012 June</c:v>
                </c:pt>
                <c:pt idx="30">
                  <c:v>2012 July</c:v>
                </c:pt>
                <c:pt idx="31">
                  <c:v>2012 August</c:v>
                </c:pt>
                <c:pt idx="32">
                  <c:v>2012 September</c:v>
                </c:pt>
                <c:pt idx="33">
                  <c:v>2012 October</c:v>
                </c:pt>
                <c:pt idx="34">
                  <c:v>2012 November</c:v>
                </c:pt>
                <c:pt idx="35">
                  <c:v>2012 December</c:v>
                </c:pt>
                <c:pt idx="36">
                  <c:v>2013 January</c:v>
                </c:pt>
                <c:pt idx="37">
                  <c:v>2013 February</c:v>
                </c:pt>
                <c:pt idx="38">
                  <c:v>2013 March</c:v>
                </c:pt>
                <c:pt idx="39">
                  <c:v>2013 April</c:v>
                </c:pt>
                <c:pt idx="40">
                  <c:v>2013 May</c:v>
                </c:pt>
                <c:pt idx="41">
                  <c:v>2013 June</c:v>
                </c:pt>
                <c:pt idx="42">
                  <c:v>2013 July</c:v>
                </c:pt>
                <c:pt idx="43">
                  <c:v>2013 August</c:v>
                </c:pt>
                <c:pt idx="44">
                  <c:v>2013 September</c:v>
                </c:pt>
                <c:pt idx="45">
                  <c:v>2013 October</c:v>
                </c:pt>
                <c:pt idx="46">
                  <c:v>2013 November</c:v>
                </c:pt>
                <c:pt idx="47">
                  <c:v>2013 December</c:v>
                </c:pt>
                <c:pt idx="48">
                  <c:v>2014 January</c:v>
                </c:pt>
                <c:pt idx="49">
                  <c:v>2014 February</c:v>
                </c:pt>
                <c:pt idx="50">
                  <c:v>2014 March</c:v>
                </c:pt>
                <c:pt idx="51">
                  <c:v>2014 April</c:v>
                </c:pt>
                <c:pt idx="52">
                  <c:v>2014 May</c:v>
                </c:pt>
                <c:pt idx="53">
                  <c:v>2014 June</c:v>
                </c:pt>
                <c:pt idx="54">
                  <c:v>2014 July</c:v>
                </c:pt>
                <c:pt idx="55">
                  <c:v>2014 August</c:v>
                </c:pt>
                <c:pt idx="56">
                  <c:v>2014 September</c:v>
                </c:pt>
                <c:pt idx="57">
                  <c:v>2014 October</c:v>
                </c:pt>
                <c:pt idx="58">
                  <c:v>2014 November</c:v>
                </c:pt>
                <c:pt idx="59">
                  <c:v>2014 December</c:v>
                </c:pt>
                <c:pt idx="60">
                  <c:v>2015 January</c:v>
                </c:pt>
                <c:pt idx="61">
                  <c:v>2015 February</c:v>
                </c:pt>
                <c:pt idx="62">
                  <c:v>2015 March</c:v>
                </c:pt>
                <c:pt idx="63">
                  <c:v>2015 April</c:v>
                </c:pt>
                <c:pt idx="64">
                  <c:v>2015 May</c:v>
                </c:pt>
                <c:pt idx="65">
                  <c:v>2015 June</c:v>
                </c:pt>
                <c:pt idx="66">
                  <c:v>2015 July</c:v>
                </c:pt>
                <c:pt idx="67">
                  <c:v>2015 August</c:v>
                </c:pt>
                <c:pt idx="68">
                  <c:v>2015 September</c:v>
                </c:pt>
                <c:pt idx="69">
                  <c:v>2015 October</c:v>
                </c:pt>
                <c:pt idx="70">
                  <c:v>2015 November</c:v>
                </c:pt>
                <c:pt idx="71">
                  <c:v>2015 December</c:v>
                </c:pt>
                <c:pt idx="72">
                  <c:v>2016 January</c:v>
                </c:pt>
                <c:pt idx="73">
                  <c:v>2016 February</c:v>
                </c:pt>
                <c:pt idx="74">
                  <c:v>2016 March</c:v>
                </c:pt>
                <c:pt idx="75">
                  <c:v>2016 April</c:v>
                </c:pt>
                <c:pt idx="76">
                  <c:v>2016 May</c:v>
                </c:pt>
                <c:pt idx="77">
                  <c:v>2016 June</c:v>
                </c:pt>
                <c:pt idx="78">
                  <c:v>2016 July</c:v>
                </c:pt>
                <c:pt idx="79">
                  <c:v>2016 August</c:v>
                </c:pt>
                <c:pt idx="80">
                  <c:v>2016 September</c:v>
                </c:pt>
                <c:pt idx="81">
                  <c:v>2016 October</c:v>
                </c:pt>
                <c:pt idx="82">
                  <c:v>2016 November</c:v>
                </c:pt>
                <c:pt idx="83">
                  <c:v>2016 December</c:v>
                </c:pt>
                <c:pt idx="84">
                  <c:v>2017 January</c:v>
                </c:pt>
                <c:pt idx="85">
                  <c:v>2017 February</c:v>
                </c:pt>
                <c:pt idx="86">
                  <c:v>2017 March</c:v>
                </c:pt>
                <c:pt idx="87">
                  <c:v>2017 April</c:v>
                </c:pt>
                <c:pt idx="88">
                  <c:v>2017 May</c:v>
                </c:pt>
                <c:pt idx="89">
                  <c:v>2017 June</c:v>
                </c:pt>
                <c:pt idx="90">
                  <c:v>2017 July</c:v>
                </c:pt>
                <c:pt idx="91">
                  <c:v>2017 August</c:v>
                </c:pt>
                <c:pt idx="92">
                  <c:v>2017 September</c:v>
                </c:pt>
                <c:pt idx="93">
                  <c:v>2017 October</c:v>
                </c:pt>
                <c:pt idx="94">
                  <c:v>2017 November</c:v>
                </c:pt>
                <c:pt idx="95">
                  <c:v>2017 December</c:v>
                </c:pt>
                <c:pt idx="96">
                  <c:v>2018 January</c:v>
                </c:pt>
                <c:pt idx="97">
                  <c:v>2018 February</c:v>
                </c:pt>
                <c:pt idx="98">
                  <c:v>2018 March</c:v>
                </c:pt>
                <c:pt idx="99">
                  <c:v>2018 April</c:v>
                </c:pt>
                <c:pt idx="100">
                  <c:v>2018 May</c:v>
                </c:pt>
                <c:pt idx="101">
                  <c:v>2018 June</c:v>
                </c:pt>
                <c:pt idx="102">
                  <c:v>2018 July</c:v>
                </c:pt>
                <c:pt idx="103">
                  <c:v>2018 August</c:v>
                </c:pt>
                <c:pt idx="104">
                  <c:v>2018 September</c:v>
                </c:pt>
                <c:pt idx="105">
                  <c:v>2018 October</c:v>
                </c:pt>
                <c:pt idx="106">
                  <c:v>2018 November</c:v>
                </c:pt>
                <c:pt idx="107">
                  <c:v>2018 December</c:v>
                </c:pt>
                <c:pt idx="108">
                  <c:v>2019 January</c:v>
                </c:pt>
                <c:pt idx="109">
                  <c:v>2019 February</c:v>
                </c:pt>
                <c:pt idx="110">
                  <c:v>2019 March</c:v>
                </c:pt>
                <c:pt idx="111">
                  <c:v>2019 April</c:v>
                </c:pt>
                <c:pt idx="112">
                  <c:v>2019 May</c:v>
                </c:pt>
                <c:pt idx="113">
                  <c:v>2019 June</c:v>
                </c:pt>
                <c:pt idx="114">
                  <c:v>2019 July</c:v>
                </c:pt>
                <c:pt idx="115">
                  <c:v>2019 August</c:v>
                </c:pt>
                <c:pt idx="116">
                  <c:v>2019 September</c:v>
                </c:pt>
                <c:pt idx="117">
                  <c:v>2019 October</c:v>
                </c:pt>
                <c:pt idx="118">
                  <c:v>2019 November</c:v>
                </c:pt>
                <c:pt idx="119">
                  <c:v>2019 December</c:v>
                </c:pt>
                <c:pt idx="120">
                  <c:v>2020 January</c:v>
                </c:pt>
                <c:pt idx="121">
                  <c:v>2020 February</c:v>
                </c:pt>
                <c:pt idx="122">
                  <c:v>2020 March</c:v>
                </c:pt>
                <c:pt idx="123">
                  <c:v>2020 April</c:v>
                </c:pt>
                <c:pt idx="124">
                  <c:v>2020 May</c:v>
                </c:pt>
                <c:pt idx="125">
                  <c:v>2020 June</c:v>
                </c:pt>
                <c:pt idx="126">
                  <c:v>2020 July</c:v>
                </c:pt>
                <c:pt idx="127">
                  <c:v>2020 August</c:v>
                </c:pt>
                <c:pt idx="128">
                  <c:v>2020 September</c:v>
                </c:pt>
                <c:pt idx="129">
                  <c:v>2020 October</c:v>
                </c:pt>
                <c:pt idx="130">
                  <c:v>2020 November</c:v>
                </c:pt>
                <c:pt idx="131">
                  <c:v>2020 December</c:v>
                </c:pt>
                <c:pt idx="132">
                  <c:v>2021 January</c:v>
                </c:pt>
                <c:pt idx="133">
                  <c:v>2021 February</c:v>
                </c:pt>
                <c:pt idx="134">
                  <c:v>2021 March</c:v>
                </c:pt>
                <c:pt idx="135">
                  <c:v>2021 April</c:v>
                </c:pt>
                <c:pt idx="136">
                  <c:v>2021 May</c:v>
                </c:pt>
                <c:pt idx="137">
                  <c:v>2021 June</c:v>
                </c:pt>
                <c:pt idx="138">
                  <c:v>2021 July</c:v>
                </c:pt>
                <c:pt idx="139">
                  <c:v>2021 August</c:v>
                </c:pt>
                <c:pt idx="140">
                  <c:v>2021 September</c:v>
                </c:pt>
                <c:pt idx="141">
                  <c:v>2021 October</c:v>
                </c:pt>
                <c:pt idx="142">
                  <c:v>2021 November</c:v>
                </c:pt>
                <c:pt idx="143">
                  <c:v>2021 December</c:v>
                </c:pt>
                <c:pt idx="144">
                  <c:v>2022 January</c:v>
                </c:pt>
                <c:pt idx="145">
                  <c:v>2022 February</c:v>
                </c:pt>
                <c:pt idx="146">
                  <c:v>2022 March</c:v>
                </c:pt>
                <c:pt idx="147">
                  <c:v>2022 April</c:v>
                </c:pt>
                <c:pt idx="148">
                  <c:v>2022 May</c:v>
                </c:pt>
                <c:pt idx="149">
                  <c:v>2022 June</c:v>
                </c:pt>
                <c:pt idx="150">
                  <c:v>2022 July</c:v>
                </c:pt>
                <c:pt idx="151">
                  <c:v>2022 August</c:v>
                </c:pt>
                <c:pt idx="152">
                  <c:v>2022 September</c:v>
                </c:pt>
                <c:pt idx="153">
                  <c:v>2022 October</c:v>
                </c:pt>
                <c:pt idx="154">
                  <c:v>2022 November</c:v>
                </c:pt>
                <c:pt idx="155">
                  <c:v>2022 December</c:v>
                </c:pt>
                <c:pt idx="156">
                  <c:v>2023 January</c:v>
                </c:pt>
                <c:pt idx="157">
                  <c:v>2023 February</c:v>
                </c:pt>
                <c:pt idx="158">
                  <c:v>2023 March</c:v>
                </c:pt>
                <c:pt idx="159">
                  <c:v>2023 April</c:v>
                </c:pt>
                <c:pt idx="160">
                  <c:v>2023 May</c:v>
                </c:pt>
                <c:pt idx="161">
                  <c:v>2023 June</c:v>
                </c:pt>
                <c:pt idx="162">
                  <c:v>2023 July</c:v>
                </c:pt>
                <c:pt idx="163">
                  <c:v>2023 August</c:v>
                </c:pt>
                <c:pt idx="164">
                  <c:v>2023 September</c:v>
                </c:pt>
                <c:pt idx="165">
                  <c:v>2023 October</c:v>
                </c:pt>
                <c:pt idx="166">
                  <c:v>2023 November</c:v>
                </c:pt>
                <c:pt idx="167">
                  <c:v>2023 December</c:v>
                </c:pt>
                <c:pt idx="168">
                  <c:v>2024 January</c:v>
                </c:pt>
                <c:pt idx="169">
                  <c:v>2024 February</c:v>
                </c:pt>
                <c:pt idx="170">
                  <c:v>2024 March</c:v>
                </c:pt>
                <c:pt idx="171">
                  <c:v>2024 April</c:v>
                </c:pt>
                <c:pt idx="172">
                  <c:v>2024 May</c:v>
                </c:pt>
                <c:pt idx="173">
                  <c:v>2024 June</c:v>
                </c:pt>
                <c:pt idx="174">
                  <c:v>2024 July</c:v>
                </c:pt>
                <c:pt idx="175">
                  <c:v>2024 August</c:v>
                </c:pt>
                <c:pt idx="176">
                  <c:v>2024 September</c:v>
                </c:pt>
                <c:pt idx="177">
                  <c:v>2024 October</c:v>
                </c:pt>
                <c:pt idx="178">
                  <c:v>2024 November</c:v>
                </c:pt>
                <c:pt idx="179">
                  <c:v>2024 December</c:v>
                </c:pt>
              </c:strCache>
            </c:strRef>
          </c:cat>
          <c:val>
            <c:numRef>
              <c:f>'Monthly Commodity Index'!$E$483:$E$662</c:f>
              <c:numCache>
                <c:formatCode>0.0</c:formatCode>
                <c:ptCount val="180"/>
                <c:pt idx="0">
                  <c:v>92.099884033203125</c:v>
                </c:pt>
                <c:pt idx="1">
                  <c:v>92.707962036132813</c:v>
                </c:pt>
                <c:pt idx="2">
                  <c:v>91.790817260742188</c:v>
                </c:pt>
                <c:pt idx="3">
                  <c:v>91.122848510742188</c:v>
                </c:pt>
                <c:pt idx="4">
                  <c:v>93.188026428222656</c:v>
                </c:pt>
                <c:pt idx="5">
                  <c:v>93.421661376953125</c:v>
                </c:pt>
                <c:pt idx="6">
                  <c:v>92.366096496582031</c:v>
                </c:pt>
                <c:pt idx="7">
                  <c:v>91.455406188964844</c:v>
                </c:pt>
                <c:pt idx="8">
                  <c:v>90.645851135253906</c:v>
                </c:pt>
                <c:pt idx="9">
                  <c:v>88.345008850097656</c:v>
                </c:pt>
                <c:pt idx="10">
                  <c:v>88.170074462890625</c:v>
                </c:pt>
                <c:pt idx="11">
                  <c:v>88.622505187988281</c:v>
                </c:pt>
                <c:pt idx="12">
                  <c:v>87.778579711914063</c:v>
                </c:pt>
                <c:pt idx="13">
                  <c:v>87.383445739746094</c:v>
                </c:pt>
                <c:pt idx="14">
                  <c:v>87.190460205078125</c:v>
                </c:pt>
                <c:pt idx="15">
                  <c:v>86.254051208496094</c:v>
                </c:pt>
                <c:pt idx="16">
                  <c:v>86.292182922363281</c:v>
                </c:pt>
                <c:pt idx="17">
                  <c:v>86.289070129394531</c:v>
                </c:pt>
                <c:pt idx="18">
                  <c:v>85.4188232421875</c:v>
                </c:pt>
                <c:pt idx="19">
                  <c:v>86.12127685546875</c:v>
                </c:pt>
                <c:pt idx="20">
                  <c:v>87.94744873046875</c:v>
                </c:pt>
                <c:pt idx="21">
                  <c:v>88.535560607910156</c:v>
                </c:pt>
                <c:pt idx="22">
                  <c:v>88.54901123046875</c:v>
                </c:pt>
                <c:pt idx="23">
                  <c:v>88.747711181640625</c:v>
                </c:pt>
                <c:pt idx="24">
                  <c:v>88.30078125</c:v>
                </c:pt>
                <c:pt idx="25">
                  <c:v>86.946517944335938</c:v>
                </c:pt>
                <c:pt idx="26">
                  <c:v>87.779800415039063</c:v>
                </c:pt>
                <c:pt idx="27">
                  <c:v>87.99310302734375</c:v>
                </c:pt>
                <c:pt idx="28">
                  <c:v>89.085655212402344</c:v>
                </c:pt>
                <c:pt idx="29">
                  <c:v>90.041778564453125</c:v>
                </c:pt>
                <c:pt idx="30">
                  <c:v>89.04278564453125</c:v>
                </c:pt>
                <c:pt idx="31">
                  <c:v>88.577415466308594</c:v>
                </c:pt>
                <c:pt idx="32">
                  <c:v>87.833236694335938</c:v>
                </c:pt>
                <c:pt idx="33">
                  <c:v>87.368637084960938</c:v>
                </c:pt>
                <c:pt idx="34">
                  <c:v>87.483665466308594</c:v>
                </c:pt>
                <c:pt idx="35">
                  <c:v>86.904640197753906</c:v>
                </c:pt>
                <c:pt idx="36">
                  <c:v>87.105869999999996</c:v>
                </c:pt>
                <c:pt idx="37">
                  <c:v>88.171660000000003</c:v>
                </c:pt>
                <c:pt idx="38">
                  <c:v>88.810590000000005</c:v>
                </c:pt>
                <c:pt idx="39">
                  <c:v>88.387010000000004</c:v>
                </c:pt>
                <c:pt idx="40">
                  <c:v>88.834599999999995</c:v>
                </c:pt>
                <c:pt idx="41">
                  <c:v>89.819090000000003</c:v>
                </c:pt>
                <c:pt idx="42">
                  <c:v>90.114909999999995</c:v>
                </c:pt>
                <c:pt idx="43">
                  <c:v>90.090549999999993</c:v>
                </c:pt>
                <c:pt idx="44">
                  <c:v>90.020259999999993</c:v>
                </c:pt>
                <c:pt idx="45">
                  <c:v>88.912589999999994</c:v>
                </c:pt>
                <c:pt idx="46">
                  <c:v>89.2149</c:v>
                </c:pt>
                <c:pt idx="47">
                  <c:v>89.503529999999998</c:v>
                </c:pt>
                <c:pt idx="48">
                  <c:v>90.537450000000007</c:v>
                </c:pt>
                <c:pt idx="49">
                  <c:v>90.772720000000007</c:v>
                </c:pt>
                <c:pt idx="50">
                  <c:v>90.85857</c:v>
                </c:pt>
                <c:pt idx="51">
                  <c:v>90.231610000000003</c:v>
                </c:pt>
                <c:pt idx="52">
                  <c:v>90.007400000000004</c:v>
                </c:pt>
                <c:pt idx="53">
                  <c:v>90.101770000000002</c:v>
                </c:pt>
                <c:pt idx="54">
                  <c:v>89.785659999999993</c:v>
                </c:pt>
                <c:pt idx="55">
                  <c:v>90.294359999999998</c:v>
                </c:pt>
                <c:pt idx="56">
                  <c:v>91.232770000000002</c:v>
                </c:pt>
                <c:pt idx="57">
                  <c:v>92.019139999999993</c:v>
                </c:pt>
                <c:pt idx="58">
                  <c:v>92.887969999999996</c:v>
                </c:pt>
                <c:pt idx="59">
                  <c:v>94.243319999999997</c:v>
                </c:pt>
                <c:pt idx="60">
                  <c:v>95.533590000000004</c:v>
                </c:pt>
                <c:pt idx="61">
                  <c:v>96.913640000000001</c:v>
                </c:pt>
                <c:pt idx="62">
                  <c:v>98.613829999999993</c:v>
                </c:pt>
                <c:pt idx="63">
                  <c:v>97.954239999999999</c:v>
                </c:pt>
                <c:pt idx="64">
                  <c:v>97.776660000000007</c:v>
                </c:pt>
                <c:pt idx="65">
                  <c:v>98.988529999999997</c:v>
                </c:pt>
                <c:pt idx="66">
                  <c:v>100.50700000000001</c:v>
                </c:pt>
                <c:pt idx="67">
                  <c:v>102.47629999999999</c:v>
                </c:pt>
                <c:pt idx="68">
                  <c:v>103.06189999999999</c:v>
                </c:pt>
                <c:pt idx="69">
                  <c:v>101.777</c:v>
                </c:pt>
                <c:pt idx="70">
                  <c:v>102.5697</c:v>
                </c:pt>
                <c:pt idx="71">
                  <c:v>103.4853</c:v>
                </c:pt>
                <c:pt idx="72">
                  <c:v>105.6232</c:v>
                </c:pt>
                <c:pt idx="73">
                  <c:v>104.68810000000001</c:v>
                </c:pt>
                <c:pt idx="74">
                  <c:v>102.645</c:v>
                </c:pt>
                <c:pt idx="75">
                  <c:v>101.2291</c:v>
                </c:pt>
                <c:pt idx="76">
                  <c:v>102.4301</c:v>
                </c:pt>
                <c:pt idx="77">
                  <c:v>102.90600000000001</c:v>
                </c:pt>
                <c:pt idx="78">
                  <c:v>103.0078</c:v>
                </c:pt>
                <c:pt idx="79">
                  <c:v>102.22369999999999</c:v>
                </c:pt>
                <c:pt idx="80">
                  <c:v>103.0376</c:v>
                </c:pt>
                <c:pt idx="81">
                  <c:v>103.72150000000001</c:v>
                </c:pt>
                <c:pt idx="82">
                  <c:v>106.15730000000001</c:v>
                </c:pt>
                <c:pt idx="83">
                  <c:v>107.8323</c:v>
                </c:pt>
                <c:pt idx="84">
                  <c:v>107.9355</c:v>
                </c:pt>
                <c:pt idx="85">
                  <c:v>106.3824</c:v>
                </c:pt>
                <c:pt idx="86">
                  <c:v>106.0291</c:v>
                </c:pt>
                <c:pt idx="87">
                  <c:v>105.1944</c:v>
                </c:pt>
                <c:pt idx="88">
                  <c:v>105.3121</c:v>
                </c:pt>
                <c:pt idx="89">
                  <c:v>104.0322</c:v>
                </c:pt>
                <c:pt idx="90">
                  <c:v>102.514</c:v>
                </c:pt>
                <c:pt idx="91">
                  <c:v>101.61579999999999</c:v>
                </c:pt>
                <c:pt idx="92">
                  <c:v>101.0573</c:v>
                </c:pt>
                <c:pt idx="93">
                  <c:v>102.5579</c:v>
                </c:pt>
                <c:pt idx="94">
                  <c:v>102.70350000000001</c:v>
                </c:pt>
                <c:pt idx="95">
                  <c:v>102.1691</c:v>
                </c:pt>
                <c:pt idx="96">
                  <c:v>100.4713</c:v>
                </c:pt>
                <c:pt idx="97">
                  <c:v>99.977230000000006</c:v>
                </c:pt>
                <c:pt idx="98">
                  <c:v>100.48739999999999</c:v>
                </c:pt>
                <c:pt idx="99">
                  <c:v>100.41679999999999</c:v>
                </c:pt>
                <c:pt idx="100">
                  <c:v>103.0558</c:v>
                </c:pt>
                <c:pt idx="101">
                  <c:v>104.6836</c:v>
                </c:pt>
                <c:pt idx="102">
                  <c:v>104.7589</c:v>
                </c:pt>
                <c:pt idx="103">
                  <c:v>105.0664</c:v>
                </c:pt>
                <c:pt idx="104">
                  <c:v>105.5098</c:v>
                </c:pt>
                <c:pt idx="105">
                  <c:v>105.79049999999999</c:v>
                </c:pt>
                <c:pt idx="106">
                  <c:v>106.5459</c:v>
                </c:pt>
                <c:pt idx="107">
                  <c:v>106.1794</c:v>
                </c:pt>
                <c:pt idx="108">
                  <c:v>104.774</c:v>
                </c:pt>
                <c:pt idx="109">
                  <c:v>104.65179999999999</c:v>
                </c:pt>
                <c:pt idx="110">
                  <c:v>105.3394</c:v>
                </c:pt>
                <c:pt idx="111">
                  <c:v>105.6358</c:v>
                </c:pt>
                <c:pt idx="112">
                  <c:v>106.699</c:v>
                </c:pt>
                <c:pt idx="113">
                  <c:v>106.2174</c:v>
                </c:pt>
                <c:pt idx="114">
                  <c:v>105.4986</c:v>
                </c:pt>
                <c:pt idx="115">
                  <c:v>107.0294</c:v>
                </c:pt>
                <c:pt idx="116">
                  <c:v>107.3121</c:v>
                </c:pt>
                <c:pt idx="117">
                  <c:v>106.7701</c:v>
                </c:pt>
                <c:pt idx="118">
                  <c:v>106.25839999999999</c:v>
                </c:pt>
                <c:pt idx="119">
                  <c:v>105.64400000000001</c:v>
                </c:pt>
                <c:pt idx="120">
                  <c:v>104.9896</c:v>
                </c:pt>
                <c:pt idx="121">
                  <c:v>106.0706</c:v>
                </c:pt>
                <c:pt idx="122">
                  <c:v>109.911</c:v>
                </c:pt>
                <c:pt idx="123">
                  <c:v>111.8704</c:v>
                </c:pt>
                <c:pt idx="124">
                  <c:v>111.053</c:v>
                </c:pt>
                <c:pt idx="125">
                  <c:v>108.8832</c:v>
                </c:pt>
                <c:pt idx="126">
                  <c:v>108.8015</c:v>
                </c:pt>
                <c:pt idx="127">
                  <c:v>107.8399</c:v>
                </c:pt>
                <c:pt idx="128">
                  <c:v>107.1973</c:v>
                </c:pt>
                <c:pt idx="129">
                  <c:v>106.3327</c:v>
                </c:pt>
                <c:pt idx="130">
                  <c:v>104.60290000000001</c:v>
                </c:pt>
                <c:pt idx="131">
                  <c:v>102.9004</c:v>
                </c:pt>
                <c:pt idx="132">
                  <c:v>102.35039999999999</c:v>
                </c:pt>
                <c:pt idx="133">
                  <c:v>103.0065</c:v>
                </c:pt>
                <c:pt idx="134">
                  <c:v>104.53789999999999</c:v>
                </c:pt>
                <c:pt idx="135">
                  <c:v>104.611</c:v>
                </c:pt>
                <c:pt idx="136">
                  <c:v>104.154</c:v>
                </c:pt>
                <c:pt idx="137">
                  <c:v>105.2101</c:v>
                </c:pt>
                <c:pt idx="138">
                  <c:v>106.5936</c:v>
                </c:pt>
                <c:pt idx="139">
                  <c:v>106.9177</c:v>
                </c:pt>
                <c:pt idx="140">
                  <c:v>106.949</c:v>
                </c:pt>
                <c:pt idx="141">
                  <c:v>107.6819</c:v>
                </c:pt>
                <c:pt idx="142">
                  <c:v>108.52670000000001</c:v>
                </c:pt>
                <c:pt idx="143">
                  <c:v>109.5385</c:v>
                </c:pt>
                <c:pt idx="144">
                  <c:v>109.1133</c:v>
                </c:pt>
                <c:pt idx="145">
                  <c:v>109.42059999999999</c:v>
                </c:pt>
                <c:pt idx="146">
                  <c:v>110.7717</c:v>
                </c:pt>
                <c:pt idx="147">
                  <c:v>111.45650000000001</c:v>
                </c:pt>
                <c:pt idx="148">
                  <c:v>114.4522</c:v>
                </c:pt>
                <c:pt idx="149">
                  <c:v>115.623</c:v>
                </c:pt>
                <c:pt idx="150">
                  <c:v>117.4053</c:v>
                </c:pt>
                <c:pt idx="151">
                  <c:v>116.7111</c:v>
                </c:pt>
                <c:pt idx="152">
                  <c:v>119.5099</c:v>
                </c:pt>
                <c:pt idx="153">
                  <c:v>121.5082</c:v>
                </c:pt>
                <c:pt idx="154">
                  <c:v>119.0856</c:v>
                </c:pt>
                <c:pt idx="155">
                  <c:v>116.49299999999999</c:v>
                </c:pt>
                <c:pt idx="156">
                  <c:v>114.70529999999999</c:v>
                </c:pt>
                <c:pt idx="157">
                  <c:v>115.2762</c:v>
                </c:pt>
                <c:pt idx="158">
                  <c:v>115.95180000000001</c:v>
                </c:pt>
                <c:pt idx="159">
                  <c:v>115.07080000000001</c:v>
                </c:pt>
                <c:pt idx="160">
                  <c:v>115.77290000000001</c:v>
                </c:pt>
                <c:pt idx="161">
                  <c:v>116.123</c:v>
                </c:pt>
                <c:pt idx="162">
                  <c:v>115.34820000000001</c:v>
                </c:pt>
                <c:pt idx="163">
                  <c:v>116.94710000000001</c:v>
                </c:pt>
                <c:pt idx="164">
                  <c:v>118.1301</c:v>
                </c:pt>
                <c:pt idx="165">
                  <c:v>119.3597</c:v>
                </c:pt>
                <c:pt idx="166">
                  <c:v>117.4325</c:v>
                </c:pt>
                <c:pt idx="167">
                  <c:v>115.48779999999999</c:v>
                </c:pt>
                <c:pt idx="168">
                  <c:v>115.9327</c:v>
                </c:pt>
                <c:pt idx="169">
                  <c:v>116.92</c:v>
                </c:pt>
                <c:pt idx="170">
                  <c:v>117.1469</c:v>
                </c:pt>
                <c:pt idx="171">
                  <c:v>117.53700000000001</c:v>
                </c:pt>
                <c:pt idx="172">
                  <c:v>118.2349</c:v>
                </c:pt>
                <c:pt idx="173">
                  <c:v>118.604</c:v>
                </c:pt>
                <c:pt idx="174">
                  <c:v>118.69450000000001</c:v>
                </c:pt>
                <c:pt idx="175">
                  <c:v>118.7709</c:v>
                </c:pt>
                <c:pt idx="176">
                  <c:v>119.026</c:v>
                </c:pt>
                <c:pt idx="177">
                  <c:v>119.2542</c:v>
                </c:pt>
                <c:pt idx="178">
                  <c:v>119.52760000000001</c:v>
                </c:pt>
                <c:pt idx="179">
                  <c:v>119.8687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31-4F32-964E-1A5D20FB7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9155136"/>
        <c:axId val="1909114816"/>
      </c:lineChart>
      <c:catAx>
        <c:axId val="19091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114816"/>
        <c:crosses val="autoZero"/>
        <c:auto val="1"/>
        <c:lblAlgn val="ctr"/>
        <c:lblOffset val="100"/>
        <c:tickLblSkip val="12"/>
        <c:noMultiLvlLbl val="0"/>
      </c:catAx>
      <c:valAx>
        <c:axId val="190911481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1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34468138967743E-2"/>
          <c:y val="8.356844947989156E-2"/>
          <c:w val="0.93984271546709897"/>
          <c:h val="0.82247785375242055"/>
        </c:manualLayout>
      </c:layout>
      <c:lineChart>
        <c:grouping val="standard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U.S. commodity prices (Farm PPI)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Sheet6!$A$3:$A$295</c:f>
              <c:numCache>
                <c:formatCode>mmm\-yy</c:formatCode>
                <c:ptCount val="29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</c:numCache>
            </c:numRef>
          </c:cat>
          <c:val>
            <c:numRef>
              <c:f>Sheet6!$B$3:$B$295</c:f>
              <c:numCache>
                <c:formatCode>0%</c:formatCode>
                <c:ptCount val="293"/>
                <c:pt idx="0" formatCode="0.00%">
                  <c:v>-6.2E-2</c:v>
                </c:pt>
                <c:pt idx="1">
                  <c:v>-8.0000000000000002E-3</c:v>
                </c:pt>
                <c:pt idx="2">
                  <c:v>1.3999999999999999E-2</c:v>
                </c:pt>
                <c:pt idx="3">
                  <c:v>5.2999999999999999E-2</c:v>
                </c:pt>
                <c:pt idx="4">
                  <c:v>4.0999999999999995E-2</c:v>
                </c:pt>
                <c:pt idx="5">
                  <c:v>9.0000000000000011E-3</c:v>
                </c:pt>
                <c:pt idx="6">
                  <c:v>2.2000000000000002E-2</c:v>
                </c:pt>
                <c:pt idx="7">
                  <c:v>-4.4000000000000004E-2</c:v>
                </c:pt>
                <c:pt idx="8">
                  <c:v>-1.3000000000000001E-2</c:v>
                </c:pt>
                <c:pt idx="9">
                  <c:v>2.8999999999999998E-2</c:v>
                </c:pt>
                <c:pt idx="10">
                  <c:v>3.7999999999999999E-2</c:v>
                </c:pt>
                <c:pt idx="11">
                  <c:v>6.7000000000000004E-2</c:v>
                </c:pt>
                <c:pt idx="12">
                  <c:v>0.09</c:v>
                </c:pt>
                <c:pt idx="13">
                  <c:v>6.3E-2</c:v>
                </c:pt>
                <c:pt idx="14">
                  <c:v>6.7000000000000004E-2</c:v>
                </c:pt>
                <c:pt idx="15">
                  <c:v>4.2999999999999997E-2</c:v>
                </c:pt>
                <c:pt idx="16">
                  <c:v>0.03</c:v>
                </c:pt>
                <c:pt idx="17">
                  <c:v>5.7999999999999996E-2</c:v>
                </c:pt>
                <c:pt idx="18">
                  <c:v>7.9000000000000001E-2</c:v>
                </c:pt>
                <c:pt idx="19">
                  <c:v>0.115</c:v>
                </c:pt>
                <c:pt idx="20">
                  <c:v>7.400000000000001E-2</c:v>
                </c:pt>
                <c:pt idx="21">
                  <c:v>9.0000000000000011E-3</c:v>
                </c:pt>
                <c:pt idx="22">
                  <c:v>-4.0999999999999995E-2</c:v>
                </c:pt>
                <c:pt idx="23">
                  <c:v>-6.6000000000000003E-2</c:v>
                </c:pt>
                <c:pt idx="24">
                  <c:v>-4.4000000000000004E-2</c:v>
                </c:pt>
                <c:pt idx="25">
                  <c:v>-1.7000000000000001E-2</c:v>
                </c:pt>
                <c:pt idx="26">
                  <c:v>-2.7000000000000003E-2</c:v>
                </c:pt>
                <c:pt idx="27">
                  <c:v>-0.11</c:v>
                </c:pt>
                <c:pt idx="28">
                  <c:v>-9.6000000000000002E-2</c:v>
                </c:pt>
                <c:pt idx="29">
                  <c:v>-9.1999999999999998E-2</c:v>
                </c:pt>
                <c:pt idx="30">
                  <c:v>-6.8000000000000005E-2</c:v>
                </c:pt>
                <c:pt idx="31">
                  <c:v>-5.5E-2</c:v>
                </c:pt>
                <c:pt idx="32">
                  <c:v>-5.2000000000000005E-2</c:v>
                </c:pt>
                <c:pt idx="33">
                  <c:v>-2.1000000000000001E-2</c:v>
                </c:pt>
                <c:pt idx="34">
                  <c:v>1.8000000000000002E-2</c:v>
                </c:pt>
                <c:pt idx="35">
                  <c:v>2.6000000000000002E-2</c:v>
                </c:pt>
                <c:pt idx="36">
                  <c:v>4.2000000000000003E-2</c:v>
                </c:pt>
                <c:pt idx="37">
                  <c:v>2.7999999999999997E-2</c:v>
                </c:pt>
                <c:pt idx="38">
                  <c:v>-4.0000000000000001E-3</c:v>
                </c:pt>
                <c:pt idx="39">
                  <c:v>0.12</c:v>
                </c:pt>
                <c:pt idx="40">
                  <c:v>0.13</c:v>
                </c:pt>
                <c:pt idx="41">
                  <c:v>0.115</c:v>
                </c:pt>
                <c:pt idx="42">
                  <c:v>7.8E-2</c:v>
                </c:pt>
                <c:pt idx="43">
                  <c:v>9.3000000000000013E-2</c:v>
                </c:pt>
                <c:pt idx="44">
                  <c:v>0.16300000000000001</c:v>
                </c:pt>
                <c:pt idx="45">
                  <c:v>0.255</c:v>
                </c:pt>
                <c:pt idx="46">
                  <c:v>0.248</c:v>
                </c:pt>
                <c:pt idx="47">
                  <c:v>0.254</c:v>
                </c:pt>
                <c:pt idx="48">
                  <c:v>0.128</c:v>
                </c:pt>
                <c:pt idx="49">
                  <c:v>0.151</c:v>
                </c:pt>
                <c:pt idx="50">
                  <c:v>0.24100000000000002</c:v>
                </c:pt>
                <c:pt idx="51">
                  <c:v>0.22699999999999998</c:v>
                </c:pt>
                <c:pt idx="52">
                  <c:v>0.23699999999999999</c:v>
                </c:pt>
                <c:pt idx="53">
                  <c:v>0.20899999999999999</c:v>
                </c:pt>
                <c:pt idx="54">
                  <c:v>0.17899999999999999</c:v>
                </c:pt>
                <c:pt idx="55">
                  <c:v>9.1999999999999998E-2</c:v>
                </c:pt>
                <c:pt idx="56">
                  <c:v>2.2000000000000002E-2</c:v>
                </c:pt>
                <c:pt idx="57">
                  <c:v>-4.2000000000000003E-2</c:v>
                </c:pt>
                <c:pt idx="58">
                  <c:v>-4.5999999999999999E-2</c:v>
                </c:pt>
                <c:pt idx="59">
                  <c:v>-4.7E-2</c:v>
                </c:pt>
                <c:pt idx="60">
                  <c:v>1.2E-2</c:v>
                </c:pt>
                <c:pt idx="61">
                  <c:v>-2.3E-2</c:v>
                </c:pt>
                <c:pt idx="62">
                  <c:v>-4.7E-2</c:v>
                </c:pt>
                <c:pt idx="63">
                  <c:v>-6.9000000000000006E-2</c:v>
                </c:pt>
                <c:pt idx="64">
                  <c:v>-0.10099999999999999</c:v>
                </c:pt>
                <c:pt idx="65">
                  <c:v>-8.8000000000000009E-2</c:v>
                </c:pt>
                <c:pt idx="66">
                  <c:v>-6.5000000000000002E-2</c:v>
                </c:pt>
                <c:pt idx="67">
                  <c:v>-3.7999999999999999E-2</c:v>
                </c:pt>
                <c:pt idx="68">
                  <c:v>-1.6E-2</c:v>
                </c:pt>
                <c:pt idx="69">
                  <c:v>-2.8999999999999998E-2</c:v>
                </c:pt>
                <c:pt idx="70">
                  <c:v>-4.0000000000000001E-3</c:v>
                </c:pt>
                <c:pt idx="71">
                  <c:v>2.3E-2</c:v>
                </c:pt>
                <c:pt idx="72">
                  <c:v>-1.2E-2</c:v>
                </c:pt>
                <c:pt idx="73">
                  <c:v>-4.8000000000000001E-2</c:v>
                </c:pt>
                <c:pt idx="74">
                  <c:v>-9.8000000000000004E-2</c:v>
                </c:pt>
                <c:pt idx="75">
                  <c:v>-7.8E-2</c:v>
                </c:pt>
                <c:pt idx="76">
                  <c:v>-9.6000000000000002E-2</c:v>
                </c:pt>
                <c:pt idx="77">
                  <c:v>-3.7999999999999999E-2</c:v>
                </c:pt>
                <c:pt idx="78">
                  <c:v>-6.9999999999999993E-3</c:v>
                </c:pt>
                <c:pt idx="79">
                  <c:v>3.5000000000000003E-2</c:v>
                </c:pt>
                <c:pt idx="80">
                  <c:v>0.03</c:v>
                </c:pt>
                <c:pt idx="81">
                  <c:v>6.5000000000000002E-2</c:v>
                </c:pt>
                <c:pt idx="82">
                  <c:v>0.06</c:v>
                </c:pt>
                <c:pt idx="83">
                  <c:v>4.9000000000000002E-2</c:v>
                </c:pt>
                <c:pt idx="84">
                  <c:v>8.3000000000000004E-2</c:v>
                </c:pt>
                <c:pt idx="85">
                  <c:v>0.22899999999999998</c:v>
                </c:pt>
                <c:pt idx="86">
                  <c:v>0.26700000000000002</c:v>
                </c:pt>
                <c:pt idx="87">
                  <c:v>0.27</c:v>
                </c:pt>
                <c:pt idx="88">
                  <c:v>0.3</c:v>
                </c:pt>
                <c:pt idx="89">
                  <c:v>0.24600000000000002</c:v>
                </c:pt>
                <c:pt idx="90">
                  <c:v>0.24199999999999999</c:v>
                </c:pt>
                <c:pt idx="91">
                  <c:v>0.185</c:v>
                </c:pt>
                <c:pt idx="92">
                  <c:v>0.22</c:v>
                </c:pt>
                <c:pt idx="93">
                  <c:v>0.20300000000000001</c:v>
                </c:pt>
                <c:pt idx="94">
                  <c:v>0.21299999999999999</c:v>
                </c:pt>
                <c:pt idx="95">
                  <c:v>0.25700000000000001</c:v>
                </c:pt>
                <c:pt idx="96">
                  <c:v>0.29199999999999998</c:v>
                </c:pt>
                <c:pt idx="97">
                  <c:v>0.19600000000000001</c:v>
                </c:pt>
                <c:pt idx="98">
                  <c:v>0.20600000000000002</c:v>
                </c:pt>
                <c:pt idx="99">
                  <c:v>0.18</c:v>
                </c:pt>
                <c:pt idx="100">
                  <c:v>0.18899999999999997</c:v>
                </c:pt>
                <c:pt idx="101">
                  <c:v>0.24299999999999999</c:v>
                </c:pt>
                <c:pt idx="102">
                  <c:v>0.215</c:v>
                </c:pt>
                <c:pt idx="103">
                  <c:v>0.17300000000000001</c:v>
                </c:pt>
                <c:pt idx="104">
                  <c:v>0.114</c:v>
                </c:pt>
                <c:pt idx="105">
                  <c:v>-0.02</c:v>
                </c:pt>
                <c:pt idx="106">
                  <c:v>-5.2000000000000005E-2</c:v>
                </c:pt>
                <c:pt idx="107">
                  <c:v>-0.161</c:v>
                </c:pt>
                <c:pt idx="108">
                  <c:v>-0.16899999999999998</c:v>
                </c:pt>
                <c:pt idx="109">
                  <c:v>-0.192</c:v>
                </c:pt>
                <c:pt idx="110">
                  <c:v>-0.23</c:v>
                </c:pt>
                <c:pt idx="111">
                  <c:v>-0.17899999999999999</c:v>
                </c:pt>
                <c:pt idx="112">
                  <c:v>-0.188</c:v>
                </c:pt>
                <c:pt idx="113">
                  <c:v>-0.19399999999999998</c:v>
                </c:pt>
                <c:pt idx="114">
                  <c:v>-0.245</c:v>
                </c:pt>
                <c:pt idx="115">
                  <c:v>-0.21</c:v>
                </c:pt>
                <c:pt idx="116">
                  <c:v>-0.22399999999999998</c:v>
                </c:pt>
                <c:pt idx="117">
                  <c:v>-8.3000000000000004E-2</c:v>
                </c:pt>
                <c:pt idx="118">
                  <c:v>-5.2999999999999999E-2</c:v>
                </c:pt>
                <c:pt idx="119">
                  <c:v>5.7000000000000002E-2</c:v>
                </c:pt>
                <c:pt idx="120">
                  <c:v>4.4999999999999998E-2</c:v>
                </c:pt>
                <c:pt idx="121">
                  <c:v>7.2000000000000008E-2</c:v>
                </c:pt>
                <c:pt idx="122">
                  <c:v>0.151</c:v>
                </c:pt>
                <c:pt idx="123">
                  <c:v>0.09</c:v>
                </c:pt>
                <c:pt idx="124">
                  <c:v>8.900000000000001E-2</c:v>
                </c:pt>
                <c:pt idx="125">
                  <c:v>-4.0000000000000001E-3</c:v>
                </c:pt>
                <c:pt idx="126">
                  <c:v>0.11599999999999999</c:v>
                </c:pt>
                <c:pt idx="127">
                  <c:v>0.14099999999999999</c:v>
                </c:pt>
                <c:pt idx="128">
                  <c:v>0.215</c:v>
                </c:pt>
                <c:pt idx="129">
                  <c:v>0.182</c:v>
                </c:pt>
                <c:pt idx="130">
                  <c:v>0.19600000000000001</c:v>
                </c:pt>
                <c:pt idx="131">
                  <c:v>0.17899999999999999</c:v>
                </c:pt>
                <c:pt idx="132">
                  <c:v>0.21600000000000003</c:v>
                </c:pt>
                <c:pt idx="133">
                  <c:v>0.33399999999999996</c:v>
                </c:pt>
                <c:pt idx="134">
                  <c:v>0.23199999999999998</c:v>
                </c:pt>
                <c:pt idx="135">
                  <c:v>0.28199999999999997</c:v>
                </c:pt>
                <c:pt idx="136">
                  <c:v>0.24</c:v>
                </c:pt>
                <c:pt idx="137">
                  <c:v>0.36</c:v>
                </c:pt>
                <c:pt idx="138">
                  <c:v>0.28300000000000003</c:v>
                </c:pt>
                <c:pt idx="139">
                  <c:v>0.29499999999999998</c:v>
                </c:pt>
                <c:pt idx="140">
                  <c:v>0.23499999999999999</c:v>
                </c:pt>
                <c:pt idx="141">
                  <c:v>0.16600000000000001</c:v>
                </c:pt>
                <c:pt idx="142">
                  <c:v>0.152</c:v>
                </c:pt>
                <c:pt idx="143">
                  <c:v>8.6999999999999994E-2</c:v>
                </c:pt>
                <c:pt idx="144">
                  <c:v>6.6000000000000003E-2</c:v>
                </c:pt>
                <c:pt idx="145">
                  <c:v>-2.2000000000000002E-2</c:v>
                </c:pt>
                <c:pt idx="146">
                  <c:v>3.2000000000000001E-2</c:v>
                </c:pt>
                <c:pt idx="147">
                  <c:v>-2.1000000000000001E-2</c:v>
                </c:pt>
                <c:pt idx="148">
                  <c:v>-5.0000000000000001E-3</c:v>
                </c:pt>
                <c:pt idx="149">
                  <c:v>-4.0999999999999995E-2</c:v>
                </c:pt>
                <c:pt idx="150">
                  <c:v>2.8999999999999998E-2</c:v>
                </c:pt>
                <c:pt idx="151">
                  <c:v>3.7000000000000005E-2</c:v>
                </c:pt>
                <c:pt idx="152">
                  <c:v>5.2000000000000005E-2</c:v>
                </c:pt>
                <c:pt idx="153">
                  <c:v>0.08</c:v>
                </c:pt>
                <c:pt idx="154">
                  <c:v>7.0000000000000007E-2</c:v>
                </c:pt>
                <c:pt idx="155">
                  <c:v>0.10300000000000001</c:v>
                </c:pt>
                <c:pt idx="156">
                  <c:v>9.6999999999999989E-2</c:v>
                </c:pt>
                <c:pt idx="157">
                  <c:v>6.4000000000000001E-2</c:v>
                </c:pt>
                <c:pt idx="158">
                  <c:v>6.6000000000000003E-2</c:v>
                </c:pt>
                <c:pt idx="159">
                  <c:v>4.9000000000000002E-2</c:v>
                </c:pt>
                <c:pt idx="160">
                  <c:v>9.6999999999999989E-2</c:v>
                </c:pt>
                <c:pt idx="161">
                  <c:v>0.1</c:v>
                </c:pt>
                <c:pt idx="162">
                  <c:v>3.5000000000000003E-2</c:v>
                </c:pt>
                <c:pt idx="163">
                  <c:v>-0.04</c:v>
                </c:pt>
                <c:pt idx="164">
                  <c:v>-6.0999999999999999E-2</c:v>
                </c:pt>
                <c:pt idx="165">
                  <c:v>-0.06</c:v>
                </c:pt>
                <c:pt idx="166">
                  <c:v>-6.9000000000000006E-2</c:v>
                </c:pt>
                <c:pt idx="167">
                  <c:v>-7.5999999999999998E-2</c:v>
                </c:pt>
                <c:pt idx="168">
                  <c:v>-7.0000000000000007E-2</c:v>
                </c:pt>
                <c:pt idx="169">
                  <c:v>-0.03</c:v>
                </c:pt>
                <c:pt idx="170">
                  <c:v>1E-3</c:v>
                </c:pt>
                <c:pt idx="171">
                  <c:v>7.5999999999999998E-2</c:v>
                </c:pt>
                <c:pt idx="172">
                  <c:v>2.8999999999999998E-2</c:v>
                </c:pt>
                <c:pt idx="173">
                  <c:v>1.2E-2</c:v>
                </c:pt>
                <c:pt idx="174">
                  <c:v>-6.9999999999999993E-3</c:v>
                </c:pt>
                <c:pt idx="175">
                  <c:v>-1E-3</c:v>
                </c:pt>
                <c:pt idx="176">
                  <c:v>2.7000000000000003E-2</c:v>
                </c:pt>
                <c:pt idx="177">
                  <c:v>2.7999999999999997E-2</c:v>
                </c:pt>
                <c:pt idx="178">
                  <c:v>5.4000000000000006E-2</c:v>
                </c:pt>
                <c:pt idx="179">
                  <c:v>1.7000000000000001E-2</c:v>
                </c:pt>
                <c:pt idx="180">
                  <c:v>-4.2000000000000003E-2</c:v>
                </c:pt>
                <c:pt idx="181">
                  <c:v>-9.6000000000000002E-2</c:v>
                </c:pt>
                <c:pt idx="182">
                  <c:v>-0.14000000000000001</c:v>
                </c:pt>
                <c:pt idx="183">
                  <c:v>-0.16699999999999998</c:v>
                </c:pt>
                <c:pt idx="184">
                  <c:v>-0.14300000000000002</c:v>
                </c:pt>
                <c:pt idx="185">
                  <c:v>-0.11599999999999999</c:v>
                </c:pt>
                <c:pt idx="186">
                  <c:v>-0.10199999999999999</c:v>
                </c:pt>
                <c:pt idx="187">
                  <c:v>-6.8000000000000005E-2</c:v>
                </c:pt>
                <c:pt idx="188">
                  <c:v>-0.11599999999999999</c:v>
                </c:pt>
                <c:pt idx="189">
                  <c:v>-0.127</c:v>
                </c:pt>
                <c:pt idx="190">
                  <c:v>-0.16200000000000001</c:v>
                </c:pt>
                <c:pt idx="191">
                  <c:v>-0.14599999999999999</c:v>
                </c:pt>
                <c:pt idx="192">
                  <c:v>-7.9000000000000001E-2</c:v>
                </c:pt>
                <c:pt idx="193">
                  <c:v>-5.5E-2</c:v>
                </c:pt>
                <c:pt idx="194">
                  <c:v>-7.6999999999999999E-2</c:v>
                </c:pt>
                <c:pt idx="195">
                  <c:v>-9.6000000000000002E-2</c:v>
                </c:pt>
                <c:pt idx="196">
                  <c:v>-9.0999999999999998E-2</c:v>
                </c:pt>
                <c:pt idx="197">
                  <c:v>-8.199999999999999E-2</c:v>
                </c:pt>
                <c:pt idx="198">
                  <c:v>-0.10099999999999999</c:v>
                </c:pt>
                <c:pt idx="199">
                  <c:v>-0.14199999999999999</c:v>
                </c:pt>
                <c:pt idx="200">
                  <c:v>-0.126</c:v>
                </c:pt>
                <c:pt idx="201">
                  <c:v>-0.158</c:v>
                </c:pt>
                <c:pt idx="202">
                  <c:v>-0.10199999999999999</c:v>
                </c:pt>
                <c:pt idx="203">
                  <c:v>-4.5999999999999999E-2</c:v>
                </c:pt>
                <c:pt idx="204">
                  <c:v>-6.2E-2</c:v>
                </c:pt>
                <c:pt idx="205">
                  <c:v>-0.02</c:v>
                </c:pt>
                <c:pt idx="206">
                  <c:v>6.0000000000000001E-3</c:v>
                </c:pt>
                <c:pt idx="207">
                  <c:v>4.2000000000000003E-2</c:v>
                </c:pt>
                <c:pt idx="208">
                  <c:v>2.7999999999999997E-2</c:v>
                </c:pt>
                <c:pt idx="209">
                  <c:v>5.0000000000000001E-3</c:v>
                </c:pt>
                <c:pt idx="210">
                  <c:v>5.2999999999999999E-2</c:v>
                </c:pt>
                <c:pt idx="211">
                  <c:v>3.5000000000000003E-2</c:v>
                </c:pt>
                <c:pt idx="212">
                  <c:v>4.5999999999999999E-2</c:v>
                </c:pt>
                <c:pt idx="213">
                  <c:v>0.111</c:v>
                </c:pt>
                <c:pt idx="214">
                  <c:v>9.5000000000000001E-2</c:v>
                </c:pt>
                <c:pt idx="215">
                  <c:v>4.8000000000000001E-2</c:v>
                </c:pt>
                <c:pt idx="216">
                  <c:v>2.8999999999999998E-2</c:v>
                </c:pt>
                <c:pt idx="217">
                  <c:v>1.2E-2</c:v>
                </c:pt>
                <c:pt idx="218">
                  <c:v>3.9E-2</c:v>
                </c:pt>
                <c:pt idx="219">
                  <c:v>-1.1000000000000001E-2</c:v>
                </c:pt>
                <c:pt idx="220">
                  <c:v>4.0000000000000001E-3</c:v>
                </c:pt>
                <c:pt idx="221">
                  <c:v>-8.0000000000000002E-3</c:v>
                </c:pt>
                <c:pt idx="222">
                  <c:v>-0.05</c:v>
                </c:pt>
                <c:pt idx="223">
                  <c:v>-3.5000000000000003E-2</c:v>
                </c:pt>
                <c:pt idx="224">
                  <c:v>-4.0999999999999995E-2</c:v>
                </c:pt>
                <c:pt idx="225">
                  <c:v>-1.9E-2</c:v>
                </c:pt>
                <c:pt idx="226">
                  <c:v>-2.2000000000000002E-2</c:v>
                </c:pt>
                <c:pt idx="227">
                  <c:v>3.4000000000000002E-2</c:v>
                </c:pt>
                <c:pt idx="228">
                  <c:v>6.9999999999999993E-3</c:v>
                </c:pt>
                <c:pt idx="229">
                  <c:v>-0.01</c:v>
                </c:pt>
                <c:pt idx="230">
                  <c:v>-5.0999999999999997E-2</c:v>
                </c:pt>
                <c:pt idx="231">
                  <c:v>-5.0000000000000001E-3</c:v>
                </c:pt>
                <c:pt idx="232">
                  <c:v>-3.7999999999999999E-2</c:v>
                </c:pt>
                <c:pt idx="233">
                  <c:v>-2E-3</c:v>
                </c:pt>
                <c:pt idx="234">
                  <c:v>0.02</c:v>
                </c:pt>
                <c:pt idx="235">
                  <c:v>2.7000000000000003E-2</c:v>
                </c:pt>
                <c:pt idx="236">
                  <c:v>1.2E-2</c:v>
                </c:pt>
                <c:pt idx="237">
                  <c:v>0.05</c:v>
                </c:pt>
                <c:pt idx="238">
                  <c:v>4.8000000000000001E-2</c:v>
                </c:pt>
                <c:pt idx="239">
                  <c:v>2E-3</c:v>
                </c:pt>
                <c:pt idx="240" formatCode="0.00%">
                  <c:v>5.5416834474426149E-2</c:v>
                </c:pt>
                <c:pt idx="241" formatCode="0.00%">
                  <c:v>1.238421264599322E-3</c:v>
                </c:pt>
                <c:pt idx="242" formatCode="0.00%">
                  <c:v>-1.8075325617968388E-2</c:v>
                </c:pt>
                <c:pt idx="243" formatCode="0.00%">
                  <c:v>-0.13812511167139829</c:v>
                </c:pt>
                <c:pt idx="244" formatCode="0.00%">
                  <c:v>-7.8637510513036149E-2</c:v>
                </c:pt>
                <c:pt idx="245" formatCode="0.00%">
                  <c:v>-8.6857298899898627E-2</c:v>
                </c:pt>
                <c:pt idx="246" formatCode="0.00%">
                  <c:v>-7.7954818505898901E-2</c:v>
                </c:pt>
                <c:pt idx="247" formatCode="0.00%">
                  <c:v>-4.9747344539548294E-2</c:v>
                </c:pt>
                <c:pt idx="248" formatCode="0.00%">
                  <c:v>3.6299790803910797E-2</c:v>
                </c:pt>
                <c:pt idx="249" formatCode="0.00%">
                  <c:v>5.4622650031617224E-2</c:v>
                </c:pt>
                <c:pt idx="250" formatCode="0.00%">
                  <c:v>4.46822637972112E-2</c:v>
                </c:pt>
                <c:pt idx="251" formatCode="0.00%">
                  <c:v>0</c:v>
                </c:pt>
                <c:pt idx="252" formatCode="0.00%">
                  <c:v>5.4863390063344321E-2</c:v>
                </c:pt>
                <c:pt idx="253" formatCode="0.00%">
                  <c:v>0.13495168086240361</c:v>
                </c:pt>
                <c:pt idx="254" formatCode="0.00%">
                  <c:v>0.1701590300093426</c:v>
                </c:pt>
                <c:pt idx="255" formatCode="0.00%">
                  <c:v>0.37322491851612988</c:v>
                </c:pt>
                <c:pt idx="256" formatCode="0.00%">
                  <c:v>0.42271413357675319</c:v>
                </c:pt>
                <c:pt idx="257" formatCode="0.00%">
                  <c:v>0.36724340489159452</c:v>
                </c:pt>
                <c:pt idx="258" formatCode="0.00%">
                  <c:v>0.33067392929616574</c:v>
                </c:pt>
                <c:pt idx="259" formatCode="0.00%">
                  <c:v>0.3617194452282248</c:v>
                </c:pt>
                <c:pt idx="260" formatCode="0.00%">
                  <c:v>0.2603071282172762</c:v>
                </c:pt>
                <c:pt idx="261" formatCode="0.00%">
                  <c:v>0.16195715278240425</c:v>
                </c:pt>
                <c:pt idx="262" formatCode="0.00%">
                  <c:v>0.19147941825251433</c:v>
                </c:pt>
                <c:pt idx="263" formatCode="0.00%">
                  <c:v>0.2839710243570423</c:v>
                </c:pt>
                <c:pt idx="264" formatCode="0.00%">
                  <c:v>0.23167985530183141</c:v>
                </c:pt>
                <c:pt idx="265" formatCode="0.00%">
                  <c:v>0.26520648928346746</c:v>
                </c:pt>
                <c:pt idx="266" formatCode="0.00%">
                  <c:v>0.35809856374531701</c:v>
                </c:pt>
                <c:pt idx="267" formatCode="0.00%">
                  <c:v>0.35832361846133193</c:v>
                </c:pt>
                <c:pt idx="268" formatCode="0.00%">
                  <c:v>0.2461866316328167</c:v>
                </c:pt>
                <c:pt idx="269" formatCode="0.00%">
                  <c:v>0.26283638636097351</c:v>
                </c:pt>
                <c:pt idx="270" formatCode="0.00%">
                  <c:v>0.26136719345699133</c:v>
                </c:pt>
                <c:pt idx="271" formatCode="0.00%">
                  <c:v>0.21709157853630554</c:v>
                </c:pt>
                <c:pt idx="272" formatCode="0.00%">
                  <c:v>0.2502635514476943</c:v>
                </c:pt>
                <c:pt idx="273" formatCode="0.00%">
                  <c:v>0.2626793788087281</c:v>
                </c:pt>
                <c:pt idx="274" formatCode="0.00%">
                  <c:v>0.26829000423615795</c:v>
                </c:pt>
                <c:pt idx="275" formatCode="0.00%">
                  <c:v>0.22100719424460427</c:v>
                </c:pt>
                <c:pt idx="276" formatCode="0.00%">
                  <c:v>0.11824396261188155</c:v>
                </c:pt>
                <c:pt idx="277" formatCode="0.00%">
                  <c:v>4.8636156728176914E-2</c:v>
                </c:pt>
                <c:pt idx="278" formatCode="0.00%">
                  <c:v>-3.5260220166416861E-2</c:v>
                </c:pt>
                <c:pt idx="279" formatCode="0.00%">
                  <c:v>-6.2954981877905852E-2</c:v>
                </c:pt>
                <c:pt idx="280" formatCode="0.00%">
                  <c:v>-0.1205256447974894</c:v>
                </c:pt>
                <c:pt idx="281" formatCode="0.00%">
                  <c:v>-9.8192525145055706E-2</c:v>
                </c:pt>
                <c:pt idx="282" formatCode="0.00%">
                  <c:v>-9.8927810123763144E-2</c:v>
                </c:pt>
                <c:pt idx="283" formatCode="0.00%">
                  <c:v>-0.10095798110230036</c:v>
                </c:pt>
                <c:pt idx="284" formatCode="0.00%">
                  <c:v>-0.11909197273042221</c:v>
                </c:pt>
                <c:pt idx="285" formatCode="0.00%">
                  <c:v>-0.15151986922508062</c:v>
                </c:pt>
                <c:pt idx="286" formatCode="0.00%">
                  <c:v>-0.16789960043049598</c:v>
                </c:pt>
                <c:pt idx="287" formatCode="0.00%">
                  <c:v>-0.18322438195417839</c:v>
                </c:pt>
                <c:pt idx="288" formatCode="0.00%">
                  <c:v>-0.13817081098117498</c:v>
                </c:pt>
                <c:pt idx="289" formatCode="0.00%">
                  <c:v>-9.3281688259650178E-2</c:v>
                </c:pt>
                <c:pt idx="290" formatCode="0.00%">
                  <c:v>-7.5977339386877757E-2</c:v>
                </c:pt>
                <c:pt idx="291" formatCode="0.00%">
                  <c:v>-8.7875014002279803E-2</c:v>
                </c:pt>
                <c:pt idx="292" formatCode="0.00%">
                  <c:v>-2.1012210080285365E-2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68-47CA-9B62-7472365F97CE}"/>
            </c:ext>
          </c:extLst>
        </c:ser>
        <c:ser>
          <c:idx val="2"/>
          <c:order val="1"/>
          <c:tx>
            <c:strRef>
              <c:f>Sheet6!$D$2</c:f>
              <c:strCache>
                <c:ptCount val="1"/>
                <c:pt idx="0">
                  <c:v>Food Retail CPI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Sheet6!$A$3:$A$295</c:f>
              <c:numCache>
                <c:formatCode>mmm\-yy</c:formatCode>
                <c:ptCount val="29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</c:numCache>
            </c:numRef>
          </c:cat>
          <c:val>
            <c:numRef>
              <c:f>Sheet6!$D$3:$D$295</c:f>
              <c:numCache>
                <c:formatCode>0%</c:formatCode>
                <c:ptCount val="293"/>
                <c:pt idx="0">
                  <c:v>1.4999999999999999E-2</c:v>
                </c:pt>
                <c:pt idx="1">
                  <c:v>1.8000000000000002E-2</c:v>
                </c:pt>
                <c:pt idx="2">
                  <c:v>0.02</c:v>
                </c:pt>
                <c:pt idx="3">
                  <c:v>0.02</c:v>
                </c:pt>
                <c:pt idx="4">
                  <c:v>2.2000000000000002E-2</c:v>
                </c:pt>
                <c:pt idx="5">
                  <c:v>2.3E-2</c:v>
                </c:pt>
                <c:pt idx="6">
                  <c:v>2.6000000000000002E-2</c:v>
                </c:pt>
                <c:pt idx="7">
                  <c:v>2.7000000000000003E-2</c:v>
                </c:pt>
                <c:pt idx="8">
                  <c:v>2.6000000000000002E-2</c:v>
                </c:pt>
                <c:pt idx="9">
                  <c:v>2.4E-2</c:v>
                </c:pt>
                <c:pt idx="10">
                  <c:v>2.2000000000000002E-2</c:v>
                </c:pt>
                <c:pt idx="11">
                  <c:v>2.7999999999999997E-2</c:v>
                </c:pt>
                <c:pt idx="12">
                  <c:v>2.8999999999999998E-2</c:v>
                </c:pt>
                <c:pt idx="13">
                  <c:v>0.03</c:v>
                </c:pt>
                <c:pt idx="14">
                  <c:v>3.1E-2</c:v>
                </c:pt>
                <c:pt idx="15">
                  <c:v>3.2000000000000001E-2</c:v>
                </c:pt>
                <c:pt idx="16">
                  <c:v>3.1E-2</c:v>
                </c:pt>
                <c:pt idx="17">
                  <c:v>3.4000000000000002E-2</c:v>
                </c:pt>
                <c:pt idx="18">
                  <c:v>3.2000000000000001E-2</c:v>
                </c:pt>
                <c:pt idx="19">
                  <c:v>3.1E-2</c:v>
                </c:pt>
                <c:pt idx="20">
                  <c:v>3.1E-2</c:v>
                </c:pt>
                <c:pt idx="21">
                  <c:v>3.4000000000000002E-2</c:v>
                </c:pt>
                <c:pt idx="22">
                  <c:v>3.4000000000000002E-2</c:v>
                </c:pt>
                <c:pt idx="23">
                  <c:v>2.7999999999999997E-2</c:v>
                </c:pt>
                <c:pt idx="24">
                  <c:v>2.8999999999999998E-2</c:v>
                </c:pt>
                <c:pt idx="25">
                  <c:v>2.7000000000000003E-2</c:v>
                </c:pt>
                <c:pt idx="26">
                  <c:v>2.6000000000000002E-2</c:v>
                </c:pt>
                <c:pt idx="27">
                  <c:v>2.5000000000000001E-2</c:v>
                </c:pt>
                <c:pt idx="28">
                  <c:v>1.9E-2</c:v>
                </c:pt>
                <c:pt idx="29">
                  <c:v>1.6E-2</c:v>
                </c:pt>
                <c:pt idx="30">
                  <c:v>1.3999999999999999E-2</c:v>
                </c:pt>
                <c:pt idx="31">
                  <c:v>1.2E-2</c:v>
                </c:pt>
                <c:pt idx="32">
                  <c:v>1.3000000000000001E-2</c:v>
                </c:pt>
                <c:pt idx="33">
                  <c:v>9.0000000000000011E-3</c:v>
                </c:pt>
                <c:pt idx="34">
                  <c:v>1.3000000000000001E-2</c:v>
                </c:pt>
                <c:pt idx="35">
                  <c:v>1.4999999999999999E-2</c:v>
                </c:pt>
                <c:pt idx="36">
                  <c:v>0.01</c:v>
                </c:pt>
                <c:pt idx="37">
                  <c:v>1.3999999999999999E-2</c:v>
                </c:pt>
                <c:pt idx="38">
                  <c:v>1.3999999999999999E-2</c:v>
                </c:pt>
                <c:pt idx="39">
                  <c:v>1.2E-2</c:v>
                </c:pt>
                <c:pt idx="40">
                  <c:v>1.7000000000000001E-2</c:v>
                </c:pt>
                <c:pt idx="41">
                  <c:v>2.2000000000000002E-2</c:v>
                </c:pt>
                <c:pt idx="42">
                  <c:v>2.1000000000000001E-2</c:v>
                </c:pt>
                <c:pt idx="43">
                  <c:v>2.5000000000000001E-2</c:v>
                </c:pt>
                <c:pt idx="44">
                  <c:v>2.4E-2</c:v>
                </c:pt>
                <c:pt idx="45">
                  <c:v>2.8999999999999998E-2</c:v>
                </c:pt>
                <c:pt idx="46">
                  <c:v>3.2000000000000001E-2</c:v>
                </c:pt>
                <c:pt idx="47">
                  <c:v>3.6000000000000004E-2</c:v>
                </c:pt>
                <c:pt idx="48">
                  <c:v>3.5000000000000003E-2</c:v>
                </c:pt>
                <c:pt idx="49">
                  <c:v>3.3000000000000002E-2</c:v>
                </c:pt>
                <c:pt idx="50">
                  <c:v>3.2000000000000001E-2</c:v>
                </c:pt>
                <c:pt idx="51">
                  <c:v>3.4000000000000002E-2</c:v>
                </c:pt>
                <c:pt idx="52">
                  <c:v>4.0999999999999995E-2</c:v>
                </c:pt>
                <c:pt idx="53">
                  <c:v>3.7000000000000005E-2</c:v>
                </c:pt>
                <c:pt idx="54">
                  <c:v>0.04</c:v>
                </c:pt>
                <c:pt idx="55">
                  <c:v>3.5000000000000003E-2</c:v>
                </c:pt>
                <c:pt idx="56">
                  <c:v>3.3000000000000002E-2</c:v>
                </c:pt>
                <c:pt idx="57">
                  <c:v>3.4000000000000002E-2</c:v>
                </c:pt>
                <c:pt idx="58">
                  <c:v>3.2000000000000001E-2</c:v>
                </c:pt>
                <c:pt idx="59">
                  <c:v>2.7000000000000003E-2</c:v>
                </c:pt>
                <c:pt idx="60">
                  <c:v>2.8999999999999998E-2</c:v>
                </c:pt>
                <c:pt idx="61">
                  <c:v>2.6000000000000002E-2</c:v>
                </c:pt>
                <c:pt idx="62">
                  <c:v>2.5000000000000001E-2</c:v>
                </c:pt>
                <c:pt idx="63">
                  <c:v>3.1E-2</c:v>
                </c:pt>
                <c:pt idx="64">
                  <c:v>2.4E-2</c:v>
                </c:pt>
                <c:pt idx="65">
                  <c:v>2.2000000000000002E-2</c:v>
                </c:pt>
                <c:pt idx="66">
                  <c:v>2.1000000000000001E-2</c:v>
                </c:pt>
                <c:pt idx="67">
                  <c:v>2.2000000000000002E-2</c:v>
                </c:pt>
                <c:pt idx="68">
                  <c:v>2.5000000000000001E-2</c:v>
                </c:pt>
                <c:pt idx="69">
                  <c:v>2.2000000000000002E-2</c:v>
                </c:pt>
                <c:pt idx="70">
                  <c:v>2.2000000000000002E-2</c:v>
                </c:pt>
                <c:pt idx="71">
                  <c:v>2.3E-2</c:v>
                </c:pt>
                <c:pt idx="72">
                  <c:v>2.6000000000000002E-2</c:v>
                </c:pt>
                <c:pt idx="73">
                  <c:v>2.7999999999999997E-2</c:v>
                </c:pt>
                <c:pt idx="74">
                  <c:v>2.6000000000000002E-2</c:v>
                </c:pt>
                <c:pt idx="75">
                  <c:v>1.8000000000000002E-2</c:v>
                </c:pt>
                <c:pt idx="76">
                  <c:v>1.9E-2</c:v>
                </c:pt>
                <c:pt idx="77">
                  <c:v>2.2000000000000002E-2</c:v>
                </c:pt>
                <c:pt idx="78">
                  <c:v>2.2000000000000002E-2</c:v>
                </c:pt>
                <c:pt idx="79">
                  <c:v>2.4E-2</c:v>
                </c:pt>
                <c:pt idx="80">
                  <c:v>2.5000000000000001E-2</c:v>
                </c:pt>
                <c:pt idx="81">
                  <c:v>2.6000000000000002E-2</c:v>
                </c:pt>
                <c:pt idx="82">
                  <c:v>2.3E-2</c:v>
                </c:pt>
                <c:pt idx="83">
                  <c:v>2.1000000000000001E-2</c:v>
                </c:pt>
                <c:pt idx="84">
                  <c:v>2.4E-2</c:v>
                </c:pt>
                <c:pt idx="85">
                  <c:v>3.1E-2</c:v>
                </c:pt>
                <c:pt idx="86">
                  <c:v>3.3000000000000002E-2</c:v>
                </c:pt>
                <c:pt idx="87">
                  <c:v>3.7000000000000005E-2</c:v>
                </c:pt>
                <c:pt idx="88">
                  <c:v>3.9E-2</c:v>
                </c:pt>
                <c:pt idx="89">
                  <c:v>4.0999999999999995E-2</c:v>
                </c:pt>
                <c:pt idx="90">
                  <c:v>4.2000000000000003E-2</c:v>
                </c:pt>
                <c:pt idx="91">
                  <c:v>4.2999999999999997E-2</c:v>
                </c:pt>
                <c:pt idx="92">
                  <c:v>4.4999999999999998E-2</c:v>
                </c:pt>
                <c:pt idx="93">
                  <c:v>4.4000000000000004E-2</c:v>
                </c:pt>
                <c:pt idx="94">
                  <c:v>4.8000000000000001E-2</c:v>
                </c:pt>
                <c:pt idx="95">
                  <c:v>4.9000000000000002E-2</c:v>
                </c:pt>
                <c:pt idx="96">
                  <c:v>4.9000000000000002E-2</c:v>
                </c:pt>
                <c:pt idx="97">
                  <c:v>4.5999999999999999E-2</c:v>
                </c:pt>
                <c:pt idx="98">
                  <c:v>4.4999999999999998E-2</c:v>
                </c:pt>
                <c:pt idx="99">
                  <c:v>5.0999999999999997E-2</c:v>
                </c:pt>
                <c:pt idx="100">
                  <c:v>5.0999999999999997E-2</c:v>
                </c:pt>
                <c:pt idx="101">
                  <c:v>5.2999999999999999E-2</c:v>
                </c:pt>
                <c:pt idx="102">
                  <c:v>0.06</c:v>
                </c:pt>
                <c:pt idx="103">
                  <c:v>6.0999999999999999E-2</c:v>
                </c:pt>
                <c:pt idx="104">
                  <c:v>6.2E-2</c:v>
                </c:pt>
                <c:pt idx="105">
                  <c:v>6.3E-2</c:v>
                </c:pt>
                <c:pt idx="106">
                  <c:v>0.06</c:v>
                </c:pt>
                <c:pt idx="107">
                  <c:v>5.9000000000000004E-2</c:v>
                </c:pt>
                <c:pt idx="108">
                  <c:v>5.2999999999999999E-2</c:v>
                </c:pt>
                <c:pt idx="109">
                  <c:v>4.8000000000000001E-2</c:v>
                </c:pt>
                <c:pt idx="110">
                  <c:v>4.4000000000000004E-2</c:v>
                </c:pt>
                <c:pt idx="111">
                  <c:v>3.3000000000000002E-2</c:v>
                </c:pt>
                <c:pt idx="112">
                  <c:v>2.7000000000000003E-2</c:v>
                </c:pt>
                <c:pt idx="113">
                  <c:v>2.1000000000000001E-2</c:v>
                </c:pt>
                <c:pt idx="114">
                  <c:v>9.0000000000000011E-3</c:v>
                </c:pt>
                <c:pt idx="115">
                  <c:v>4.0000000000000001E-3</c:v>
                </c:pt>
                <c:pt idx="116">
                  <c:v>-2E-3</c:v>
                </c:pt>
                <c:pt idx="117">
                  <c:v>-6.0000000000000001E-3</c:v>
                </c:pt>
                <c:pt idx="118">
                  <c:v>-6.9999999999999993E-3</c:v>
                </c:pt>
                <c:pt idx="119">
                  <c:v>-5.0000000000000001E-3</c:v>
                </c:pt>
                <c:pt idx="120">
                  <c:v>-4.0000000000000001E-3</c:v>
                </c:pt>
                <c:pt idx="121">
                  <c:v>-2E-3</c:v>
                </c:pt>
                <c:pt idx="122">
                  <c:v>2E-3</c:v>
                </c:pt>
                <c:pt idx="123">
                  <c:v>5.0000000000000001E-3</c:v>
                </c:pt>
                <c:pt idx="124">
                  <c:v>6.9999999999999993E-3</c:v>
                </c:pt>
                <c:pt idx="125">
                  <c:v>6.9999999999999993E-3</c:v>
                </c:pt>
                <c:pt idx="126">
                  <c:v>9.0000000000000011E-3</c:v>
                </c:pt>
                <c:pt idx="127">
                  <c:v>0.01</c:v>
                </c:pt>
                <c:pt idx="128">
                  <c:v>1.3999999999999999E-2</c:v>
                </c:pt>
                <c:pt idx="129">
                  <c:v>1.3999999999999999E-2</c:v>
                </c:pt>
                <c:pt idx="130">
                  <c:v>1.4999999999999999E-2</c:v>
                </c:pt>
                <c:pt idx="131">
                  <c:v>1.4999999999999999E-2</c:v>
                </c:pt>
                <c:pt idx="132">
                  <c:v>1.8000000000000002E-2</c:v>
                </c:pt>
                <c:pt idx="133">
                  <c:v>2.3E-2</c:v>
                </c:pt>
                <c:pt idx="134">
                  <c:v>2.8999999999999998E-2</c:v>
                </c:pt>
                <c:pt idx="135">
                  <c:v>3.2000000000000001E-2</c:v>
                </c:pt>
                <c:pt idx="136">
                  <c:v>3.5000000000000003E-2</c:v>
                </c:pt>
                <c:pt idx="137">
                  <c:v>3.7000000000000005E-2</c:v>
                </c:pt>
                <c:pt idx="138">
                  <c:v>4.2000000000000003E-2</c:v>
                </c:pt>
                <c:pt idx="139">
                  <c:v>4.5999999999999999E-2</c:v>
                </c:pt>
                <c:pt idx="140">
                  <c:v>4.7E-2</c:v>
                </c:pt>
                <c:pt idx="141">
                  <c:v>4.7E-2</c:v>
                </c:pt>
                <c:pt idx="142">
                  <c:v>4.5999999999999999E-2</c:v>
                </c:pt>
                <c:pt idx="143">
                  <c:v>4.7E-2</c:v>
                </c:pt>
                <c:pt idx="144">
                  <c:v>4.4000000000000004E-2</c:v>
                </c:pt>
                <c:pt idx="145">
                  <c:v>3.9E-2</c:v>
                </c:pt>
                <c:pt idx="146">
                  <c:v>3.3000000000000002E-2</c:v>
                </c:pt>
                <c:pt idx="147">
                  <c:v>3.1E-2</c:v>
                </c:pt>
                <c:pt idx="148">
                  <c:v>2.7999999999999997E-2</c:v>
                </c:pt>
                <c:pt idx="149">
                  <c:v>2.7000000000000003E-2</c:v>
                </c:pt>
                <c:pt idx="150">
                  <c:v>2.3E-2</c:v>
                </c:pt>
                <c:pt idx="151">
                  <c:v>0.02</c:v>
                </c:pt>
                <c:pt idx="152">
                  <c:v>1.6E-2</c:v>
                </c:pt>
                <c:pt idx="153">
                  <c:v>1.7000000000000001E-2</c:v>
                </c:pt>
                <c:pt idx="154">
                  <c:v>1.8000000000000002E-2</c:v>
                </c:pt>
                <c:pt idx="155">
                  <c:v>1.8000000000000002E-2</c:v>
                </c:pt>
                <c:pt idx="156">
                  <c:v>1.6E-2</c:v>
                </c:pt>
                <c:pt idx="157">
                  <c:v>1.6E-2</c:v>
                </c:pt>
                <c:pt idx="158">
                  <c:v>1.4999999999999999E-2</c:v>
                </c:pt>
                <c:pt idx="159">
                  <c:v>1.4999999999999999E-2</c:v>
                </c:pt>
                <c:pt idx="160">
                  <c:v>1.3999999999999999E-2</c:v>
                </c:pt>
                <c:pt idx="161">
                  <c:v>1.3999999999999999E-2</c:v>
                </c:pt>
                <c:pt idx="162">
                  <c:v>1.3999999999999999E-2</c:v>
                </c:pt>
                <c:pt idx="163">
                  <c:v>1.3999999999999999E-2</c:v>
                </c:pt>
                <c:pt idx="164">
                  <c:v>1.3999999999999999E-2</c:v>
                </c:pt>
                <c:pt idx="165">
                  <c:v>1.3000000000000001E-2</c:v>
                </c:pt>
                <c:pt idx="166">
                  <c:v>1.2E-2</c:v>
                </c:pt>
                <c:pt idx="167">
                  <c:v>1.1000000000000001E-2</c:v>
                </c:pt>
                <c:pt idx="168">
                  <c:v>1.1000000000000001E-2</c:v>
                </c:pt>
                <c:pt idx="169">
                  <c:v>1.3999999999999999E-2</c:v>
                </c:pt>
                <c:pt idx="170">
                  <c:v>1.7000000000000001E-2</c:v>
                </c:pt>
                <c:pt idx="171">
                  <c:v>1.9E-2</c:v>
                </c:pt>
                <c:pt idx="172">
                  <c:v>2.5000000000000001E-2</c:v>
                </c:pt>
                <c:pt idx="173">
                  <c:v>2.3E-2</c:v>
                </c:pt>
                <c:pt idx="174">
                  <c:v>2.5000000000000001E-2</c:v>
                </c:pt>
                <c:pt idx="175">
                  <c:v>2.7000000000000003E-2</c:v>
                </c:pt>
                <c:pt idx="176">
                  <c:v>0.03</c:v>
                </c:pt>
                <c:pt idx="177">
                  <c:v>3.1E-2</c:v>
                </c:pt>
                <c:pt idx="178">
                  <c:v>3.2000000000000001E-2</c:v>
                </c:pt>
                <c:pt idx="179">
                  <c:v>3.4000000000000002E-2</c:v>
                </c:pt>
                <c:pt idx="180">
                  <c:v>3.2000000000000001E-2</c:v>
                </c:pt>
                <c:pt idx="181">
                  <c:v>0.03</c:v>
                </c:pt>
                <c:pt idx="182">
                  <c:v>2.3E-2</c:v>
                </c:pt>
                <c:pt idx="183">
                  <c:v>0.02</c:v>
                </c:pt>
                <c:pt idx="184">
                  <c:v>1.6E-2</c:v>
                </c:pt>
                <c:pt idx="185">
                  <c:v>1.8000000000000002E-2</c:v>
                </c:pt>
                <c:pt idx="186">
                  <c:v>1.6E-2</c:v>
                </c:pt>
                <c:pt idx="187">
                  <c:v>1.6E-2</c:v>
                </c:pt>
                <c:pt idx="188">
                  <c:v>1.6E-2</c:v>
                </c:pt>
                <c:pt idx="189">
                  <c:v>1.6E-2</c:v>
                </c:pt>
                <c:pt idx="190">
                  <c:v>1.3000000000000001E-2</c:v>
                </c:pt>
                <c:pt idx="191">
                  <c:v>8.0000000000000002E-3</c:v>
                </c:pt>
                <c:pt idx="192">
                  <c:v>8.0000000000000002E-3</c:v>
                </c:pt>
                <c:pt idx="193">
                  <c:v>9.0000000000000011E-3</c:v>
                </c:pt>
                <c:pt idx="194">
                  <c:v>8.0000000000000002E-3</c:v>
                </c:pt>
                <c:pt idx="195">
                  <c:v>9.0000000000000011E-3</c:v>
                </c:pt>
                <c:pt idx="196">
                  <c:v>6.9999999999999993E-3</c:v>
                </c:pt>
                <c:pt idx="197">
                  <c:v>3.0000000000000001E-3</c:v>
                </c:pt>
                <c:pt idx="198">
                  <c:v>2E-3</c:v>
                </c:pt>
                <c:pt idx="199">
                  <c:v>0</c:v>
                </c:pt>
                <c:pt idx="200">
                  <c:v>-3.0000000000000001E-3</c:v>
                </c:pt>
                <c:pt idx="201">
                  <c:v>-4.0000000000000001E-3</c:v>
                </c:pt>
                <c:pt idx="202">
                  <c:v>-4.0000000000000001E-3</c:v>
                </c:pt>
                <c:pt idx="203">
                  <c:v>-2E-3</c:v>
                </c:pt>
                <c:pt idx="204">
                  <c:v>-2E-3</c:v>
                </c:pt>
                <c:pt idx="205">
                  <c:v>0</c:v>
                </c:pt>
                <c:pt idx="206">
                  <c:v>5.0000000000000001E-3</c:v>
                </c:pt>
                <c:pt idx="207">
                  <c:v>5.0000000000000001E-3</c:v>
                </c:pt>
                <c:pt idx="208">
                  <c:v>9.0000000000000011E-3</c:v>
                </c:pt>
                <c:pt idx="209">
                  <c:v>9.0000000000000011E-3</c:v>
                </c:pt>
                <c:pt idx="210">
                  <c:v>1.1000000000000001E-2</c:v>
                </c:pt>
                <c:pt idx="211">
                  <c:v>1.1000000000000001E-2</c:v>
                </c:pt>
                <c:pt idx="212">
                  <c:v>1.2E-2</c:v>
                </c:pt>
                <c:pt idx="213">
                  <c:v>1.3000000000000001E-2</c:v>
                </c:pt>
                <c:pt idx="214">
                  <c:v>1.3999999999999999E-2</c:v>
                </c:pt>
                <c:pt idx="215">
                  <c:v>1.6E-2</c:v>
                </c:pt>
                <c:pt idx="216">
                  <c:v>1.7000000000000001E-2</c:v>
                </c:pt>
                <c:pt idx="217">
                  <c:v>1.3999999999999999E-2</c:v>
                </c:pt>
                <c:pt idx="218">
                  <c:v>1.3000000000000001E-2</c:v>
                </c:pt>
                <c:pt idx="219">
                  <c:v>1.3999999999999999E-2</c:v>
                </c:pt>
                <c:pt idx="220">
                  <c:v>1.2E-2</c:v>
                </c:pt>
                <c:pt idx="221">
                  <c:v>1.3999999999999999E-2</c:v>
                </c:pt>
                <c:pt idx="222">
                  <c:v>1.3999999999999999E-2</c:v>
                </c:pt>
                <c:pt idx="223">
                  <c:v>1.3999999999999999E-2</c:v>
                </c:pt>
                <c:pt idx="224">
                  <c:v>1.3999999999999999E-2</c:v>
                </c:pt>
                <c:pt idx="225">
                  <c:v>1.2E-2</c:v>
                </c:pt>
                <c:pt idx="226">
                  <c:v>1.3999999999999999E-2</c:v>
                </c:pt>
                <c:pt idx="227">
                  <c:v>1.6E-2</c:v>
                </c:pt>
                <c:pt idx="228">
                  <c:v>1.6E-2</c:v>
                </c:pt>
                <c:pt idx="229">
                  <c:v>0.02</c:v>
                </c:pt>
                <c:pt idx="230">
                  <c:v>2.1000000000000001E-2</c:v>
                </c:pt>
                <c:pt idx="231">
                  <c:v>1.8000000000000002E-2</c:v>
                </c:pt>
                <c:pt idx="232">
                  <c:v>0.02</c:v>
                </c:pt>
                <c:pt idx="233">
                  <c:v>1.9E-2</c:v>
                </c:pt>
                <c:pt idx="234">
                  <c:v>1.8000000000000002E-2</c:v>
                </c:pt>
                <c:pt idx="235">
                  <c:v>1.7000000000000001E-2</c:v>
                </c:pt>
                <c:pt idx="236">
                  <c:v>1.8000000000000002E-2</c:v>
                </c:pt>
                <c:pt idx="237">
                  <c:v>2.1000000000000001E-2</c:v>
                </c:pt>
                <c:pt idx="238">
                  <c:v>0.02</c:v>
                </c:pt>
                <c:pt idx="239">
                  <c:v>1.8000000000000002E-2</c:v>
                </c:pt>
                <c:pt idx="240" formatCode="0.000%">
                  <c:v>1.8430000000000037E-2</c:v>
                </c:pt>
                <c:pt idx="241" formatCode="0.000%">
                  <c:v>1.8328496923644497E-2</c:v>
                </c:pt>
                <c:pt idx="242" formatCode="0.000%">
                  <c:v>1.9542449824785046E-2</c:v>
                </c:pt>
                <c:pt idx="243" formatCode="0.000%">
                  <c:v>3.5041721081857068E-2</c:v>
                </c:pt>
                <c:pt idx="244" formatCode="0.000%">
                  <c:v>3.987025004726312E-2</c:v>
                </c:pt>
                <c:pt idx="245" formatCode="0.000%">
                  <c:v>4.5100593716746358E-2</c:v>
                </c:pt>
                <c:pt idx="246" formatCode="0.000%">
                  <c:v>4.0638202693970955E-2</c:v>
                </c:pt>
                <c:pt idx="247" formatCode="0.000%">
                  <c:v>4.1168408088673433E-2</c:v>
                </c:pt>
                <c:pt idx="248" formatCode="0.000%">
                  <c:v>3.9282918272899328E-2</c:v>
                </c:pt>
                <c:pt idx="249" formatCode="0.000%">
                  <c:v>3.9167020992573971E-2</c:v>
                </c:pt>
                <c:pt idx="250" formatCode="0.000%">
                  <c:v>3.7022787807043503E-2</c:v>
                </c:pt>
                <c:pt idx="251" formatCode="0.000%">
                  <c:v>3.9442584203269598E-2</c:v>
                </c:pt>
                <c:pt idx="252" formatCode="0.000%">
                  <c:v>3.8146951680527778E-2</c:v>
                </c:pt>
                <c:pt idx="253" formatCode="0.000%">
                  <c:v>3.6379126313418692E-2</c:v>
                </c:pt>
                <c:pt idx="254" formatCode="0.000%">
                  <c:v>3.4898594877503374E-2</c:v>
                </c:pt>
                <c:pt idx="255" formatCode="0.000%">
                  <c:v>2.3905840653413463E-2</c:v>
                </c:pt>
                <c:pt idx="256" formatCode="0.000%">
                  <c:v>2.1481609063421028E-2</c:v>
                </c:pt>
                <c:pt idx="257" formatCode="0.000%">
                  <c:v>2.3818133373934229E-2</c:v>
                </c:pt>
                <c:pt idx="258" formatCode="0.000%">
                  <c:v>3.4227142898082763E-2</c:v>
                </c:pt>
                <c:pt idx="259" formatCode="0.000%">
                  <c:v>3.7203445611424378E-2</c:v>
                </c:pt>
                <c:pt idx="260" formatCode="0.000%">
                  <c:v>4.562661504867789E-2</c:v>
                </c:pt>
                <c:pt idx="261" formatCode="0.000%">
                  <c:v>5.3124881056598017E-2</c:v>
                </c:pt>
                <c:pt idx="262" formatCode="0.000%">
                  <c:v>6.0890575801679898E-2</c:v>
                </c:pt>
                <c:pt idx="263" formatCode="0.000%">
                  <c:v>6.2987351366715585E-2</c:v>
                </c:pt>
                <c:pt idx="264" formatCode="0.000%">
                  <c:v>7.0009836561743352E-2</c:v>
                </c:pt>
                <c:pt idx="265" formatCode="0.000%">
                  <c:v>7.912391103048165E-2</c:v>
                </c:pt>
                <c:pt idx="266" formatCode="0.000%">
                  <c:v>8.8295513516063628E-2</c:v>
                </c:pt>
                <c:pt idx="267" formatCode="0.000%">
                  <c:v>9.3795270257558405E-2</c:v>
                </c:pt>
                <c:pt idx="268" formatCode="0.000%">
                  <c:v>0.1013273631654379</c:v>
                </c:pt>
                <c:pt idx="269" formatCode="0.000%">
                  <c:v>0.10437676013792979</c:v>
                </c:pt>
                <c:pt idx="270" formatCode="0.000%">
                  <c:v>0.10902776494929144</c:v>
                </c:pt>
                <c:pt idx="271" formatCode="0.000%">
                  <c:v>0.11353916618381479</c:v>
                </c:pt>
                <c:pt idx="272" formatCode="0.000%">
                  <c:v>0.11213956118112675</c:v>
                </c:pt>
                <c:pt idx="273" formatCode="0.000%">
                  <c:v>0.10931104585498079</c:v>
                </c:pt>
                <c:pt idx="274" formatCode="0.000%">
                  <c:v>0.10645242279688677</c:v>
                </c:pt>
                <c:pt idx="275" formatCode="0.000%">
                  <c:v>0.10441827921528084</c:v>
                </c:pt>
                <c:pt idx="276" formatCode="0.000%">
                  <c:v>0.10132590824714938</c:v>
                </c:pt>
                <c:pt idx="277" formatCode="0.000%">
                  <c:v>9.4599327542729081E-2</c:v>
                </c:pt>
                <c:pt idx="278" formatCode="0.000%">
                  <c:v>8.4946637420563034E-2</c:v>
                </c:pt>
                <c:pt idx="279" formatCode="0.000%">
                  <c:v>7.6524162130085879E-2</c:v>
                </c:pt>
                <c:pt idx="280" formatCode="0.000%">
                  <c:v>6.703240622607809E-2</c:v>
                </c:pt>
                <c:pt idx="281" formatCode="0.000%">
                  <c:v>5.7515085717171233E-2</c:v>
                </c:pt>
                <c:pt idx="282" formatCode="0.000%">
                  <c:v>4.853835262763391E-2</c:v>
                </c:pt>
                <c:pt idx="283" formatCode="0.000%">
                  <c:v>4.2370781505525507E-2</c:v>
                </c:pt>
                <c:pt idx="284" formatCode="0.000%">
                  <c:v>3.6759460456725873E-2</c:v>
                </c:pt>
                <c:pt idx="285" formatCode="0.000%">
                  <c:v>3.2889967663900135E-2</c:v>
                </c:pt>
                <c:pt idx="286" formatCode="0.000%">
                  <c:v>2.943369315050735E-2</c:v>
                </c:pt>
                <c:pt idx="287" formatCode="0.000%">
                  <c:v>2.7310585272944447E-2</c:v>
                </c:pt>
                <c:pt idx="288" formatCode="0.000%">
                  <c:v>2.5627442954259051E-2</c:v>
                </c:pt>
                <c:pt idx="289" formatCode="0.000%">
                  <c:v>2.2397849806418561E-2</c:v>
                </c:pt>
                <c:pt idx="290" formatCode="0.000%">
                  <c:v>2.237476126928822E-2</c:v>
                </c:pt>
                <c:pt idx="291" formatCode="0.000%">
                  <c:v>2.2272818054723361E-2</c:v>
                </c:pt>
                <c:pt idx="292" formatCode="0.000%">
                  <c:v>2.1434663733250377E-2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68-47CA-9B62-7472365F9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3701456"/>
        <c:axId val="1140594736"/>
      </c:lineChart>
      <c:dateAx>
        <c:axId val="713701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594736"/>
        <c:crosses val="autoZero"/>
        <c:auto val="1"/>
        <c:lblOffset val="100"/>
        <c:baseTimeUnit val="months"/>
      </c:dateAx>
      <c:valAx>
        <c:axId val="114059473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70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54279148863757"/>
          <c:y val="0.93132734681692875"/>
          <c:w val="0.5918006735249145"/>
          <c:h val="6.8672625906750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Worksheet!$H$3</c:f>
              <c:strCache>
                <c:ptCount val="1"/>
                <c:pt idx="0">
                  <c:v>Food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Worksheet!$G$4:$G$69</c:f>
              <c:numCache>
                <c:formatCode>mmm\-yy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</c:numCache>
            </c:numRef>
          </c:cat>
          <c:val>
            <c:numRef>
              <c:f>Worksheet!$H$4:$H$69</c:f>
              <c:numCache>
                <c:formatCode>General</c:formatCode>
                <c:ptCount val="66"/>
                <c:pt idx="0">
                  <c:v>100</c:v>
                </c:pt>
                <c:pt idx="1">
                  <c:v>100.28100000000001</c:v>
                </c:pt>
                <c:pt idx="2">
                  <c:v>100.44799999999999</c:v>
                </c:pt>
                <c:pt idx="3">
                  <c:v>100.309</c:v>
                </c:pt>
                <c:pt idx="4">
                  <c:v>100.501</c:v>
                </c:pt>
                <c:pt idx="5">
                  <c:v>100.553</c:v>
                </c:pt>
                <c:pt idx="6">
                  <c:v>100.595</c:v>
                </c:pt>
                <c:pt idx="7">
                  <c:v>100.684</c:v>
                </c:pt>
                <c:pt idx="8">
                  <c:v>100.90900000000001</c:v>
                </c:pt>
                <c:pt idx="9">
                  <c:v>101.131</c:v>
                </c:pt>
                <c:pt idx="10">
                  <c:v>101.37</c:v>
                </c:pt>
                <c:pt idx="11">
                  <c:v>101.54</c:v>
                </c:pt>
                <c:pt idx="12">
                  <c:v>101.843</c:v>
                </c:pt>
                <c:pt idx="13">
                  <c:v>102.119</c:v>
                </c:pt>
                <c:pt idx="14">
                  <c:v>102.411</c:v>
                </c:pt>
                <c:pt idx="15">
                  <c:v>103.824</c:v>
                </c:pt>
                <c:pt idx="16">
                  <c:v>104.508</c:v>
                </c:pt>
                <c:pt idx="17">
                  <c:v>105.08799999999999</c:v>
                </c:pt>
                <c:pt idx="18">
                  <c:v>104.68300000000001</c:v>
                </c:pt>
                <c:pt idx="19">
                  <c:v>104.82899999999999</c:v>
                </c:pt>
                <c:pt idx="20">
                  <c:v>104.873</c:v>
                </c:pt>
                <c:pt idx="21">
                  <c:v>105.092</c:v>
                </c:pt>
                <c:pt idx="22">
                  <c:v>105.123</c:v>
                </c:pt>
                <c:pt idx="23">
                  <c:v>105.545</c:v>
                </c:pt>
                <c:pt idx="24">
                  <c:v>105.72799999999999</c:v>
                </c:pt>
                <c:pt idx="25">
                  <c:v>105.834</c:v>
                </c:pt>
                <c:pt idx="26">
                  <c:v>105.985</c:v>
                </c:pt>
                <c:pt idx="27">
                  <c:v>106.306</c:v>
                </c:pt>
                <c:pt idx="28">
                  <c:v>106.753</c:v>
                </c:pt>
                <c:pt idx="29">
                  <c:v>107.59099999999999</c:v>
                </c:pt>
                <c:pt idx="30">
                  <c:v>108.26600000000001</c:v>
                </c:pt>
                <c:pt idx="31">
                  <c:v>108.729</c:v>
                </c:pt>
                <c:pt idx="32">
                  <c:v>109.658</c:v>
                </c:pt>
                <c:pt idx="33">
                  <c:v>110.675</c:v>
                </c:pt>
                <c:pt idx="34">
                  <c:v>111.524</c:v>
                </c:pt>
                <c:pt idx="35">
                  <c:v>112.193</c:v>
                </c:pt>
                <c:pt idx="36">
                  <c:v>113.13</c:v>
                </c:pt>
                <c:pt idx="37">
                  <c:v>114.208</c:v>
                </c:pt>
                <c:pt idx="38">
                  <c:v>115.343</c:v>
                </c:pt>
                <c:pt idx="39">
                  <c:v>116.277</c:v>
                </c:pt>
                <c:pt idx="40">
                  <c:v>117.57</c:v>
                </c:pt>
                <c:pt idx="41">
                  <c:v>118.821</c:v>
                </c:pt>
                <c:pt idx="42">
                  <c:v>120.07</c:v>
                </c:pt>
                <c:pt idx="43">
                  <c:v>121.074</c:v>
                </c:pt>
                <c:pt idx="44">
                  <c:v>121.955</c:v>
                </c:pt>
                <c:pt idx="45">
                  <c:v>122.773</c:v>
                </c:pt>
                <c:pt idx="46">
                  <c:v>123.396</c:v>
                </c:pt>
                <c:pt idx="47">
                  <c:v>123.908</c:v>
                </c:pt>
                <c:pt idx="48">
                  <c:v>124.593</c:v>
                </c:pt>
                <c:pt idx="49">
                  <c:v>125.012</c:v>
                </c:pt>
                <c:pt idx="50">
                  <c:v>125.14100000000001</c:v>
                </c:pt>
                <c:pt idx="51">
                  <c:v>125.175</c:v>
                </c:pt>
                <c:pt idx="52">
                  <c:v>125.45099999999999</c:v>
                </c:pt>
                <c:pt idx="53">
                  <c:v>125.655</c:v>
                </c:pt>
                <c:pt idx="54">
                  <c:v>125.898</c:v>
                </c:pt>
                <c:pt idx="55">
                  <c:v>126.20399999999999</c:v>
                </c:pt>
                <c:pt idx="56">
                  <c:v>126.438</c:v>
                </c:pt>
                <c:pt idx="57">
                  <c:v>126.81100000000001</c:v>
                </c:pt>
                <c:pt idx="58">
                  <c:v>127.02800000000001</c:v>
                </c:pt>
                <c:pt idx="59">
                  <c:v>127.292</c:v>
                </c:pt>
                <c:pt idx="60">
                  <c:v>127.786</c:v>
                </c:pt>
                <c:pt idx="61">
                  <c:v>127.812</c:v>
                </c:pt>
                <c:pt idx="62">
                  <c:v>127.941</c:v>
                </c:pt>
                <c:pt idx="63">
                  <c:v>127.96299999999999</c:v>
                </c:pt>
                <c:pt idx="64">
                  <c:v>128.13999999999999</c:v>
                </c:pt>
                <c:pt idx="65">
                  <c:v>128.453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D7-43AC-8594-A657FF80E6CD}"/>
            </c:ext>
          </c:extLst>
        </c:ser>
        <c:ser>
          <c:idx val="1"/>
          <c:order val="1"/>
          <c:tx>
            <c:strRef>
              <c:f>Worksheet!$I$3</c:f>
              <c:strCache>
                <c:ptCount val="1"/>
                <c:pt idx="0">
                  <c:v>Food at Home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Worksheet!$G$4:$G$69</c:f>
              <c:numCache>
                <c:formatCode>mmm\-yy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</c:numCache>
            </c:numRef>
          </c:cat>
          <c:val>
            <c:numRef>
              <c:f>Worksheet!$I$4:$I$69</c:f>
              <c:numCache>
                <c:formatCode>General</c:formatCode>
                <c:ptCount val="66"/>
                <c:pt idx="0">
                  <c:v>100</c:v>
                </c:pt>
                <c:pt idx="1">
                  <c:v>100.21899999999999</c:v>
                </c:pt>
                <c:pt idx="2">
                  <c:v>100.373</c:v>
                </c:pt>
                <c:pt idx="3">
                  <c:v>99.85</c:v>
                </c:pt>
                <c:pt idx="4">
                  <c:v>100.02500000000001</c:v>
                </c:pt>
                <c:pt idx="5">
                  <c:v>99.847999999999999</c:v>
                </c:pt>
                <c:pt idx="6">
                  <c:v>99.754999999999995</c:v>
                </c:pt>
                <c:pt idx="7">
                  <c:v>99.736000000000004</c:v>
                </c:pt>
                <c:pt idx="8">
                  <c:v>99.929000000000002</c:v>
                </c:pt>
                <c:pt idx="9">
                  <c:v>100.173</c:v>
                </c:pt>
                <c:pt idx="10">
                  <c:v>100.474</c:v>
                </c:pt>
                <c:pt idx="11">
                  <c:v>100.541</c:v>
                </c:pt>
                <c:pt idx="12">
                  <c:v>100.777</c:v>
                </c:pt>
                <c:pt idx="13">
                  <c:v>101.089</c:v>
                </c:pt>
                <c:pt idx="14">
                  <c:v>101.489</c:v>
                </c:pt>
                <c:pt idx="15">
                  <c:v>103.907</c:v>
                </c:pt>
                <c:pt idx="16">
                  <c:v>104.83</c:v>
                </c:pt>
                <c:pt idx="17">
                  <c:v>105.443</c:v>
                </c:pt>
                <c:pt idx="18">
                  <c:v>104.324</c:v>
                </c:pt>
                <c:pt idx="19">
                  <c:v>104.349</c:v>
                </c:pt>
                <c:pt idx="20">
                  <c:v>103.962</c:v>
                </c:pt>
                <c:pt idx="21">
                  <c:v>104.124</c:v>
                </c:pt>
                <c:pt idx="22">
                  <c:v>104.078</c:v>
                </c:pt>
                <c:pt idx="23">
                  <c:v>104.518</c:v>
                </c:pt>
                <c:pt idx="24">
                  <c:v>104.55800000000001</c:v>
                </c:pt>
                <c:pt idx="25">
                  <c:v>104.705</c:v>
                </c:pt>
                <c:pt idx="26">
                  <c:v>104.875</c:v>
                </c:pt>
                <c:pt idx="27">
                  <c:v>105.19</c:v>
                </c:pt>
                <c:pt idx="28">
                  <c:v>105.52</c:v>
                </c:pt>
                <c:pt idx="29">
                  <c:v>106.414</c:v>
                </c:pt>
                <c:pt idx="30">
                  <c:v>106.94799999999999</c:v>
                </c:pt>
                <c:pt idx="31">
                  <c:v>107.40600000000001</c:v>
                </c:pt>
                <c:pt idx="32">
                  <c:v>108.601</c:v>
                </c:pt>
                <c:pt idx="33">
                  <c:v>109.691</c:v>
                </c:pt>
                <c:pt idx="34">
                  <c:v>110.68</c:v>
                </c:pt>
                <c:pt idx="35">
                  <c:v>111.34399999999999</c:v>
                </c:pt>
                <c:pt idx="36">
                  <c:v>112.339</c:v>
                </c:pt>
                <c:pt idx="37">
                  <c:v>113.773</c:v>
                </c:pt>
                <c:pt idx="38">
                  <c:v>115.432</c:v>
                </c:pt>
                <c:pt idx="39">
                  <c:v>116.53100000000001</c:v>
                </c:pt>
                <c:pt idx="40">
                  <c:v>118.095</c:v>
                </c:pt>
                <c:pt idx="41">
                  <c:v>119.437</c:v>
                </c:pt>
                <c:pt idx="42">
                  <c:v>120.949</c:v>
                </c:pt>
                <c:pt idx="43">
                  <c:v>121.938</c:v>
                </c:pt>
                <c:pt idx="44">
                  <c:v>122.664</c:v>
                </c:pt>
                <c:pt idx="45">
                  <c:v>123.285</c:v>
                </c:pt>
                <c:pt idx="46">
                  <c:v>123.91</c:v>
                </c:pt>
                <c:pt idx="47">
                  <c:v>124.45399999999999</c:v>
                </c:pt>
                <c:pt idx="48">
                  <c:v>125.072</c:v>
                </c:pt>
                <c:pt idx="49">
                  <c:v>125.28700000000001</c:v>
                </c:pt>
                <c:pt idx="50">
                  <c:v>125.07599999999999</c:v>
                </c:pt>
                <c:pt idx="51">
                  <c:v>124.873</c:v>
                </c:pt>
                <c:pt idx="52">
                  <c:v>124.973</c:v>
                </c:pt>
                <c:pt idx="53">
                  <c:v>125.02200000000001</c:v>
                </c:pt>
                <c:pt idx="54">
                  <c:v>125.277</c:v>
                </c:pt>
                <c:pt idx="55">
                  <c:v>125.51</c:v>
                </c:pt>
                <c:pt idx="56">
                  <c:v>125.596</c:v>
                </c:pt>
                <c:pt idx="57">
                  <c:v>125.911</c:v>
                </c:pt>
                <c:pt idx="58">
                  <c:v>125.93899999999999</c:v>
                </c:pt>
                <c:pt idx="59">
                  <c:v>126.114</c:v>
                </c:pt>
                <c:pt idx="60">
                  <c:v>126.578</c:v>
                </c:pt>
                <c:pt idx="61">
                  <c:v>126.541</c:v>
                </c:pt>
                <c:pt idx="62">
                  <c:v>126.536</c:v>
                </c:pt>
                <c:pt idx="63">
                  <c:v>126.28100000000001</c:v>
                </c:pt>
                <c:pt idx="64">
                  <c:v>126.277</c:v>
                </c:pt>
                <c:pt idx="65">
                  <c:v>126.444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D7-43AC-8594-A657FF80E6CD}"/>
            </c:ext>
          </c:extLst>
        </c:ser>
        <c:ser>
          <c:idx val="2"/>
          <c:order val="2"/>
          <c:tx>
            <c:strRef>
              <c:f>Worksheet!$J$3</c:f>
              <c:strCache>
                <c:ptCount val="1"/>
                <c:pt idx="0">
                  <c:v>Food Away From Home</c:v>
                </c:pt>
              </c:strCache>
            </c:strRef>
          </c:tx>
          <c:spPr>
            <a:ln w="28575" cap="rnd">
              <a:solidFill>
                <a:srgbClr val="1360DD"/>
              </a:solidFill>
              <a:round/>
            </a:ln>
            <a:effectLst/>
          </c:spPr>
          <c:marker>
            <c:symbol val="none"/>
          </c:marker>
          <c:cat>
            <c:numRef>
              <c:f>Worksheet!$G$4:$G$69</c:f>
              <c:numCache>
                <c:formatCode>mmm\-yy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</c:numCache>
            </c:numRef>
          </c:cat>
          <c:val>
            <c:numRef>
              <c:f>Worksheet!$J$4:$J$69</c:f>
              <c:numCache>
                <c:formatCode>General</c:formatCode>
                <c:ptCount val="66"/>
                <c:pt idx="0">
                  <c:v>100</c:v>
                </c:pt>
                <c:pt idx="1">
                  <c:v>100.354</c:v>
                </c:pt>
                <c:pt idx="2">
                  <c:v>100.53700000000001</c:v>
                </c:pt>
                <c:pt idx="3">
                  <c:v>100.86199999999999</c:v>
                </c:pt>
                <c:pt idx="4">
                  <c:v>101.075</c:v>
                </c:pt>
                <c:pt idx="5">
                  <c:v>101.404</c:v>
                </c:pt>
                <c:pt idx="6">
                  <c:v>101.60899999999999</c:v>
                </c:pt>
                <c:pt idx="7">
                  <c:v>101.82899999999999</c:v>
                </c:pt>
                <c:pt idx="8">
                  <c:v>102.092</c:v>
                </c:pt>
                <c:pt idx="9">
                  <c:v>102.28700000000001</c:v>
                </c:pt>
                <c:pt idx="10">
                  <c:v>102.452</c:v>
                </c:pt>
                <c:pt idx="11">
                  <c:v>102.746</c:v>
                </c:pt>
                <c:pt idx="12">
                  <c:v>103.123</c:v>
                </c:pt>
                <c:pt idx="13">
                  <c:v>103.35299999999999</c:v>
                </c:pt>
                <c:pt idx="14">
                  <c:v>103.508</c:v>
                </c:pt>
                <c:pt idx="15">
                  <c:v>103.65900000000001</c:v>
                </c:pt>
                <c:pt idx="16">
                  <c:v>104.041</c:v>
                </c:pt>
                <c:pt idx="17">
                  <c:v>104.57899999999999</c:v>
                </c:pt>
                <c:pt idx="18">
                  <c:v>105.071</c:v>
                </c:pt>
                <c:pt idx="19">
                  <c:v>105.37</c:v>
                </c:pt>
                <c:pt idx="20">
                  <c:v>105.956</c:v>
                </c:pt>
                <c:pt idx="21">
                  <c:v>106.246</c:v>
                </c:pt>
                <c:pt idx="22">
                  <c:v>106.375</c:v>
                </c:pt>
                <c:pt idx="23">
                  <c:v>106.773</c:v>
                </c:pt>
                <c:pt idx="24">
                  <c:v>107.134</c:v>
                </c:pt>
                <c:pt idx="25">
                  <c:v>107.19</c:v>
                </c:pt>
                <c:pt idx="26">
                  <c:v>107.318</c:v>
                </c:pt>
                <c:pt idx="27">
                  <c:v>107.646</c:v>
                </c:pt>
                <c:pt idx="28">
                  <c:v>108.239</c:v>
                </c:pt>
                <c:pt idx="29">
                  <c:v>109.00700000000001</c:v>
                </c:pt>
                <c:pt idx="30">
                  <c:v>109.85899999999999</c:v>
                </c:pt>
                <c:pt idx="31">
                  <c:v>110.327</c:v>
                </c:pt>
                <c:pt idx="32">
                  <c:v>110.919</c:v>
                </c:pt>
                <c:pt idx="33">
                  <c:v>111.845</c:v>
                </c:pt>
                <c:pt idx="34">
                  <c:v>112.51900000000001</c:v>
                </c:pt>
                <c:pt idx="35">
                  <c:v>113.194</c:v>
                </c:pt>
                <c:pt idx="36">
                  <c:v>113.94199999999999</c:v>
                </c:pt>
                <c:pt idx="37">
                  <c:v>114.44499999999999</c:v>
                </c:pt>
                <c:pt idx="38">
                  <c:v>114.733</c:v>
                </c:pt>
                <c:pt idx="39">
                  <c:v>115.4</c:v>
                </c:pt>
                <c:pt idx="40">
                  <c:v>116.254</c:v>
                </c:pt>
                <c:pt idx="41">
                  <c:v>117.35299999999999</c:v>
                </c:pt>
                <c:pt idx="42">
                  <c:v>118.176</c:v>
                </c:pt>
                <c:pt idx="43">
                  <c:v>119.2</c:v>
                </c:pt>
                <c:pt idx="44">
                  <c:v>120.32599999999999</c:v>
                </c:pt>
                <c:pt idx="45">
                  <c:v>121.45399999999999</c:v>
                </c:pt>
                <c:pt idx="46">
                  <c:v>122.072</c:v>
                </c:pt>
                <c:pt idx="47">
                  <c:v>122.533</c:v>
                </c:pt>
                <c:pt idx="48">
                  <c:v>123.289</c:v>
                </c:pt>
                <c:pt idx="49">
                  <c:v>124.071</c:v>
                </c:pt>
                <c:pt idx="50">
                  <c:v>124.81100000000001</c:v>
                </c:pt>
                <c:pt idx="51">
                  <c:v>125.27200000000001</c:v>
                </c:pt>
                <c:pt idx="52">
                  <c:v>125.86199999999999</c:v>
                </c:pt>
                <c:pt idx="53">
                  <c:v>126.345</c:v>
                </c:pt>
                <c:pt idx="54">
                  <c:v>126.565</c:v>
                </c:pt>
                <c:pt idx="55">
                  <c:v>127</c:v>
                </c:pt>
                <c:pt idx="56">
                  <c:v>127.501</c:v>
                </c:pt>
                <c:pt idx="57">
                  <c:v>127.97799999999999</c:v>
                </c:pt>
                <c:pt idx="58">
                  <c:v>128.53399999999999</c:v>
                </c:pt>
                <c:pt idx="59">
                  <c:v>128.95500000000001</c:v>
                </c:pt>
                <c:pt idx="60">
                  <c:v>129.55600000000001</c:v>
                </c:pt>
                <c:pt idx="61">
                  <c:v>129.68</c:v>
                </c:pt>
                <c:pt idx="62">
                  <c:v>130.01900000000001</c:v>
                </c:pt>
                <c:pt idx="63">
                  <c:v>130.47</c:v>
                </c:pt>
                <c:pt idx="64">
                  <c:v>130.929</c:v>
                </c:pt>
                <c:pt idx="65">
                  <c:v>131.47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D7-43AC-8594-A657FF80E6CD}"/>
            </c:ext>
          </c:extLst>
        </c:ser>
        <c:ser>
          <c:idx val="3"/>
          <c:order val="3"/>
          <c:tx>
            <c:strRef>
              <c:f>Worksheet!$K$3</c:f>
              <c:strCache>
                <c:ptCount val="1"/>
                <c:pt idx="0">
                  <c:v>Core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Worksheet!$G$4:$G$69</c:f>
              <c:numCache>
                <c:formatCode>mmm\-yy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</c:numCache>
            </c:numRef>
          </c:cat>
          <c:val>
            <c:numRef>
              <c:f>Worksheet!$K$4:$K$69</c:f>
              <c:numCache>
                <c:formatCode>General</c:formatCode>
                <c:ptCount val="66"/>
                <c:pt idx="0">
                  <c:v>100</c:v>
                </c:pt>
                <c:pt idx="1">
                  <c:v>100.161</c:v>
                </c:pt>
                <c:pt idx="2">
                  <c:v>100.307</c:v>
                </c:pt>
                <c:pt idx="3">
                  <c:v>100.47199999999999</c:v>
                </c:pt>
                <c:pt idx="4">
                  <c:v>100.556</c:v>
                </c:pt>
                <c:pt idx="5">
                  <c:v>100.75700000000001</c:v>
                </c:pt>
                <c:pt idx="6">
                  <c:v>100.964</c:v>
                </c:pt>
                <c:pt idx="7">
                  <c:v>101.193</c:v>
                </c:pt>
                <c:pt idx="8">
                  <c:v>101.389</c:v>
                </c:pt>
                <c:pt idx="9">
                  <c:v>101.61199999999999</c:v>
                </c:pt>
                <c:pt idx="10">
                  <c:v>101.834</c:v>
                </c:pt>
                <c:pt idx="11">
                  <c:v>102.015</c:v>
                </c:pt>
                <c:pt idx="12">
                  <c:v>102.27500000000001</c:v>
                </c:pt>
                <c:pt idx="13">
                  <c:v>102.545</c:v>
                </c:pt>
                <c:pt idx="14">
                  <c:v>102.417</c:v>
                </c:pt>
                <c:pt idx="15">
                  <c:v>101.929</c:v>
                </c:pt>
                <c:pt idx="16">
                  <c:v>101.8</c:v>
                </c:pt>
                <c:pt idx="17">
                  <c:v>101.94499999999999</c:v>
                </c:pt>
                <c:pt idx="18">
                  <c:v>102.53400000000001</c:v>
                </c:pt>
                <c:pt idx="19">
                  <c:v>102.92400000000001</c:v>
                </c:pt>
                <c:pt idx="20">
                  <c:v>103.119</c:v>
                </c:pt>
                <c:pt idx="21">
                  <c:v>103.265</c:v>
                </c:pt>
                <c:pt idx="22">
                  <c:v>103.52800000000001</c:v>
                </c:pt>
                <c:pt idx="23">
                  <c:v>103.67100000000001</c:v>
                </c:pt>
                <c:pt idx="24">
                  <c:v>103.703</c:v>
                </c:pt>
                <c:pt idx="25">
                  <c:v>103.85299999999999</c:v>
                </c:pt>
                <c:pt idx="26">
                  <c:v>104.101</c:v>
                </c:pt>
                <c:pt idx="27">
                  <c:v>104.947</c:v>
                </c:pt>
                <c:pt idx="28">
                  <c:v>105.648</c:v>
                </c:pt>
                <c:pt idx="29">
                  <c:v>106.45</c:v>
                </c:pt>
                <c:pt idx="30">
                  <c:v>106.84399999999999</c:v>
                </c:pt>
                <c:pt idx="31">
                  <c:v>106.99</c:v>
                </c:pt>
                <c:pt idx="32">
                  <c:v>107.265</c:v>
                </c:pt>
                <c:pt idx="33">
                  <c:v>107.998</c:v>
                </c:pt>
                <c:pt idx="34">
                  <c:v>108.67700000000001</c:v>
                </c:pt>
                <c:pt idx="35">
                  <c:v>109.378</c:v>
                </c:pt>
                <c:pt idx="36">
                  <c:v>109.988</c:v>
                </c:pt>
                <c:pt idx="37">
                  <c:v>110.554</c:v>
                </c:pt>
                <c:pt idx="38">
                  <c:v>110.843</c:v>
                </c:pt>
                <c:pt idx="39">
                  <c:v>111.408</c:v>
                </c:pt>
                <c:pt idx="40">
                  <c:v>112.005</c:v>
                </c:pt>
                <c:pt idx="41">
                  <c:v>112.73399999999999</c:v>
                </c:pt>
                <c:pt idx="42">
                  <c:v>113.149</c:v>
                </c:pt>
                <c:pt idx="43">
                  <c:v>113.73</c:v>
                </c:pt>
                <c:pt idx="44">
                  <c:v>114.38800000000001</c:v>
                </c:pt>
                <c:pt idx="45">
                  <c:v>114.797</c:v>
                </c:pt>
                <c:pt idx="46">
                  <c:v>115.158</c:v>
                </c:pt>
                <c:pt idx="47">
                  <c:v>115.59099999999999</c:v>
                </c:pt>
                <c:pt idx="48">
                  <c:v>116.08499999999999</c:v>
                </c:pt>
                <c:pt idx="49">
                  <c:v>116.627</c:v>
                </c:pt>
                <c:pt idx="50">
                  <c:v>117.006</c:v>
                </c:pt>
                <c:pt idx="51">
                  <c:v>117.553</c:v>
                </c:pt>
                <c:pt idx="52">
                  <c:v>117.97799999999999</c:v>
                </c:pt>
                <c:pt idx="53">
                  <c:v>118.208</c:v>
                </c:pt>
                <c:pt idx="54">
                  <c:v>118.476</c:v>
                </c:pt>
                <c:pt idx="55">
                  <c:v>118.749</c:v>
                </c:pt>
                <c:pt idx="56">
                  <c:v>119.127</c:v>
                </c:pt>
                <c:pt idx="57">
                  <c:v>119.414</c:v>
                </c:pt>
                <c:pt idx="58">
                  <c:v>119.78100000000001</c:v>
                </c:pt>
                <c:pt idx="59">
                  <c:v>120.111</c:v>
                </c:pt>
                <c:pt idx="60">
                  <c:v>120.58199999999999</c:v>
                </c:pt>
                <c:pt idx="61">
                  <c:v>121.015</c:v>
                </c:pt>
                <c:pt idx="62">
                  <c:v>121.449</c:v>
                </c:pt>
                <c:pt idx="63">
                  <c:v>121.803</c:v>
                </c:pt>
                <c:pt idx="64">
                  <c:v>122.002</c:v>
                </c:pt>
                <c:pt idx="65">
                  <c:v>122.081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D7-43AC-8594-A657FF80E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010544"/>
        <c:axId val="160006800"/>
      </c:lineChart>
      <c:lineChart>
        <c:grouping val="standard"/>
        <c:varyColors val="0"/>
        <c:ser>
          <c:idx val="4"/>
          <c:order val="4"/>
          <c:tx>
            <c:strRef>
              <c:f>Worksheet!$L$3</c:f>
              <c:strCache>
                <c:ptCount val="1"/>
                <c:pt idx="0">
                  <c:v>Farm Commodity PPI</c:v>
                </c:pt>
              </c:strCache>
            </c:strRef>
          </c:tx>
          <c:spPr>
            <a:ln w="50800" cap="rnd">
              <a:solidFill>
                <a:srgbClr val="42A82A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Worksheet!$G$4:$G$69</c:f>
              <c:numCache>
                <c:formatCode>mmm\-yy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</c:numCache>
            </c:numRef>
          </c:cat>
          <c:val>
            <c:numRef>
              <c:f>Worksheet!$L$4:$L$69</c:f>
              <c:numCache>
                <c:formatCode>General</c:formatCode>
                <c:ptCount val="66"/>
                <c:pt idx="0">
                  <c:v>100</c:v>
                </c:pt>
                <c:pt idx="1">
                  <c:v>99.32</c:v>
                </c:pt>
                <c:pt idx="2">
                  <c:v>99.195999999999998</c:v>
                </c:pt>
                <c:pt idx="3">
                  <c:v>100.742</c:v>
                </c:pt>
                <c:pt idx="4">
                  <c:v>99.876000000000005</c:v>
                </c:pt>
                <c:pt idx="5">
                  <c:v>102.536</c:v>
                </c:pt>
                <c:pt idx="6">
                  <c:v>101.54600000000001</c:v>
                </c:pt>
                <c:pt idx="7">
                  <c:v>96.97</c:v>
                </c:pt>
                <c:pt idx="8">
                  <c:v>93.691999999999993</c:v>
                </c:pt>
                <c:pt idx="9">
                  <c:v>99.629000000000005</c:v>
                </c:pt>
                <c:pt idx="10">
                  <c:v>102.41200000000001</c:v>
                </c:pt>
                <c:pt idx="11">
                  <c:v>102.845</c:v>
                </c:pt>
                <c:pt idx="12">
                  <c:v>104.824</c:v>
                </c:pt>
                <c:pt idx="13">
                  <c:v>99.442999999999998</c:v>
                </c:pt>
                <c:pt idx="14">
                  <c:v>97.403000000000006</c:v>
                </c:pt>
                <c:pt idx="15">
                  <c:v>86.826999999999998</c:v>
                </c:pt>
                <c:pt idx="16">
                  <c:v>92.022000000000006</c:v>
                </c:pt>
                <c:pt idx="17">
                  <c:v>93.63</c:v>
                </c:pt>
                <c:pt idx="18">
                  <c:v>93.63</c:v>
                </c:pt>
                <c:pt idx="19">
                  <c:v>92.146000000000001</c:v>
                </c:pt>
                <c:pt idx="20">
                  <c:v>97.093000000000004</c:v>
                </c:pt>
                <c:pt idx="21">
                  <c:v>105.071</c:v>
                </c:pt>
                <c:pt idx="22">
                  <c:v>106.988</c:v>
                </c:pt>
                <c:pt idx="23">
                  <c:v>102.845</c:v>
                </c:pt>
                <c:pt idx="24">
                  <c:v>110.575</c:v>
                </c:pt>
                <c:pt idx="25">
                  <c:v>112.863</c:v>
                </c:pt>
                <c:pt idx="26">
                  <c:v>113.977</c:v>
                </c:pt>
                <c:pt idx="27">
                  <c:v>119.233</c:v>
                </c:pt>
                <c:pt idx="28">
                  <c:v>130.92099999999999</c:v>
                </c:pt>
                <c:pt idx="29">
                  <c:v>128.01499999999999</c:v>
                </c:pt>
                <c:pt idx="30">
                  <c:v>124.59099999999999</c:v>
                </c:pt>
                <c:pt idx="31">
                  <c:v>125.477</c:v>
                </c:pt>
                <c:pt idx="32">
                  <c:v>122.367</c:v>
                </c:pt>
                <c:pt idx="33">
                  <c:v>122.08799999999999</c:v>
                </c:pt>
                <c:pt idx="34">
                  <c:v>127.474</c:v>
                </c:pt>
                <c:pt idx="35">
                  <c:v>132.05000000000001</c:v>
                </c:pt>
                <c:pt idx="36">
                  <c:v>136.19300000000001</c:v>
                </c:pt>
                <c:pt idx="37">
                  <c:v>142.79499999999999</c:v>
                </c:pt>
                <c:pt idx="38">
                  <c:v>154.792</c:v>
                </c:pt>
                <c:pt idx="39">
                  <c:v>161.95699999999999</c:v>
                </c:pt>
                <c:pt idx="40">
                  <c:v>163.15199999999999</c:v>
                </c:pt>
                <c:pt idx="41">
                  <c:v>161.66200000000001</c:v>
                </c:pt>
                <c:pt idx="42">
                  <c:v>157.155</c:v>
                </c:pt>
                <c:pt idx="43">
                  <c:v>152.71700000000001</c:v>
                </c:pt>
                <c:pt idx="44">
                  <c:v>152.99100000000001</c:v>
                </c:pt>
                <c:pt idx="45">
                  <c:v>154.15799999999999</c:v>
                </c:pt>
                <c:pt idx="46">
                  <c:v>161.67400000000001</c:v>
                </c:pt>
                <c:pt idx="47">
                  <c:v>161.23400000000001</c:v>
                </c:pt>
                <c:pt idx="48">
                  <c:v>152.297</c:v>
                </c:pt>
                <c:pt idx="49">
                  <c:v>149.74</c:v>
                </c:pt>
                <c:pt idx="50">
                  <c:v>149.334</c:v>
                </c:pt>
                <c:pt idx="51">
                  <c:v>151.761</c:v>
                </c:pt>
                <c:pt idx="52">
                  <c:v>143.488</c:v>
                </c:pt>
                <c:pt idx="53">
                  <c:v>145.78800000000001</c:v>
                </c:pt>
                <c:pt idx="54">
                  <c:v>141.608</c:v>
                </c:pt>
                <c:pt idx="55">
                  <c:v>137.29900000000001</c:v>
                </c:pt>
                <c:pt idx="56">
                  <c:v>134.77099999999999</c:v>
                </c:pt>
                <c:pt idx="57">
                  <c:v>130.80000000000001</c:v>
                </c:pt>
                <c:pt idx="58">
                  <c:v>134.529</c:v>
                </c:pt>
                <c:pt idx="59">
                  <c:v>131.69200000000001</c:v>
                </c:pt>
                <c:pt idx="60">
                  <c:v>131.25399999999999</c:v>
                </c:pt>
                <c:pt idx="61">
                  <c:v>135.77199999999999</c:v>
                </c:pt>
                <c:pt idx="62">
                  <c:v>137.988</c:v>
                </c:pt>
                <c:pt idx="63">
                  <c:v>138.42500000000001</c:v>
                </c:pt>
                <c:pt idx="64">
                  <c:v>140.47300000000001</c:v>
                </c:pt>
                <c:pt idx="65">
                  <c:v>140.86600000000001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D7-43AC-8594-A657FF80E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342560"/>
        <c:axId val="274345472"/>
      </c:lineChart>
      <c:dateAx>
        <c:axId val="160010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06800"/>
        <c:crosses val="autoZero"/>
        <c:auto val="1"/>
        <c:lblOffset val="100"/>
        <c:baseTimeUnit val="months"/>
      </c:dateAx>
      <c:valAx>
        <c:axId val="160006800"/>
        <c:scaling>
          <c:orientation val="minMax"/>
          <c:min val="9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10544"/>
        <c:crosses val="autoZero"/>
        <c:crossBetween val="between"/>
      </c:valAx>
      <c:valAx>
        <c:axId val="274345472"/>
        <c:scaling>
          <c:orientation val="minMax"/>
          <c:min val="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42560"/>
        <c:crosses val="max"/>
        <c:crossBetween val="between"/>
      </c:valAx>
      <c:dateAx>
        <c:axId val="2743425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7434547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58251590418911E-2"/>
          <c:y val="5.3818299827489029E-2"/>
          <c:w val="0.91110649506340091"/>
          <c:h val="0.68285928399405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Summary!$B$2</c:f>
              <c:strCache>
                <c:ptCount val="1"/>
                <c:pt idx="0">
                  <c:v>Farm Value Share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C7-4CDB-8223-7924BE61560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Summary!$A$3:$A$10</c:f>
              <c:strCache>
                <c:ptCount val="8"/>
                <c:pt idx="0">
                  <c:v>Bread</c:v>
                </c:pt>
                <c:pt idx="1">
                  <c:v>Average</c:v>
                </c:pt>
                <c:pt idx="2">
                  <c:v>Sugar</c:v>
                </c:pt>
                <c:pt idx="3">
                  <c:v>Vegetable Market Basket</c:v>
                </c:pt>
                <c:pt idx="4">
                  <c:v>Cheddar Cheese</c:v>
                </c:pt>
                <c:pt idx="5">
                  <c:v>Vegetable (Soybean) Oil</c:v>
                </c:pt>
                <c:pt idx="6">
                  <c:v>Fresh Fruit Market Basket</c:v>
                </c:pt>
                <c:pt idx="7">
                  <c:v>Whole Milk</c:v>
                </c:pt>
              </c:strCache>
            </c:strRef>
          </c:cat>
          <c:val>
            <c:numRef>
              <c:f>Summary!$B$3:$B$10</c:f>
              <c:numCache>
                <c:formatCode>0</c:formatCode>
                <c:ptCount val="8"/>
                <c:pt idx="0">
                  <c:v>6.1</c:v>
                </c:pt>
                <c:pt idx="1">
                  <c:v>14.9</c:v>
                </c:pt>
                <c:pt idx="2">
                  <c:v>25.6</c:v>
                </c:pt>
                <c:pt idx="3">
                  <c:v>28</c:v>
                </c:pt>
                <c:pt idx="4">
                  <c:v>35.799999999999997</c:v>
                </c:pt>
                <c:pt idx="5">
                  <c:v>34.9</c:v>
                </c:pt>
                <c:pt idx="6">
                  <c:v>39.299999999999997</c:v>
                </c:pt>
                <c:pt idx="7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7-4CDB-8223-7924BE615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246497471"/>
        <c:axId val="1495758591"/>
      </c:barChart>
      <c:catAx>
        <c:axId val="24649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758591"/>
        <c:crosses val="autoZero"/>
        <c:auto val="1"/>
        <c:lblAlgn val="ctr"/>
        <c:lblOffset val="100"/>
        <c:noMultiLvlLbl val="0"/>
      </c:catAx>
      <c:valAx>
        <c:axId val="14957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Percent</a:t>
                </a:r>
              </a:p>
            </c:rich>
          </c:tx>
          <c:layout>
            <c:manualLayout>
              <c:xMode val="edge"/>
              <c:yMode val="edge"/>
              <c:x val="1.7244767177150878E-2"/>
              <c:y val="0.33803525372777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49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6892841225036"/>
          <c:y val="4.5866378622122637E-2"/>
          <c:w val="0.88763654019904992"/>
          <c:h val="0.79926288601058659"/>
        </c:manualLayout>
      </c:layout>
      <c:lineChart>
        <c:grouping val="standard"/>
        <c:varyColors val="0"/>
        <c:ser>
          <c:idx val="0"/>
          <c:order val="0"/>
          <c:tx>
            <c:strRef>
              <c:f>'Unit prices'!#REF!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'Unit prices'!#REF!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C8-4EC0-BF95-9A20B6AEAE3F}"/>
            </c:ext>
          </c:extLst>
        </c:ser>
        <c:ser>
          <c:idx val="1"/>
          <c:order val="1"/>
          <c:tx>
            <c:strRef>
              <c:f>'Unit prices'!$B$1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'Unit prices'!$B$2:$B$53</c:f>
              <c:numCache>
                <c:formatCode>"$"#,##0.00</c:formatCode>
                <c:ptCount val="52"/>
                <c:pt idx="0">
                  <c:v>0.88943909358268947</c:v>
                </c:pt>
                <c:pt idx="1">
                  <c:v>0.90588438783261005</c:v>
                </c:pt>
                <c:pt idx="2">
                  <c:v>0.90709107444263581</c:v>
                </c:pt>
                <c:pt idx="3">
                  <c:v>0.95867530422595859</c:v>
                </c:pt>
                <c:pt idx="4">
                  <c:v>1.0760087620197325</c:v>
                </c:pt>
                <c:pt idx="5">
                  <c:v>0.96693832612073283</c:v>
                </c:pt>
                <c:pt idx="6">
                  <c:v>1.0587492072930518</c:v>
                </c:pt>
                <c:pt idx="7">
                  <c:v>1.03427293785966</c:v>
                </c:pt>
                <c:pt idx="8">
                  <c:v>1.0394189284416946</c:v>
                </c:pt>
                <c:pt idx="9">
                  <c:v>1.1141887652077187</c:v>
                </c:pt>
                <c:pt idx="10">
                  <c:v>1.0740974831006245</c:v>
                </c:pt>
                <c:pt idx="11">
                  <c:v>0.98223546089742064</c:v>
                </c:pt>
                <c:pt idx="12">
                  <c:v>1.2115869752234405</c:v>
                </c:pt>
                <c:pt idx="13">
                  <c:v>1.2276517098200037</c:v>
                </c:pt>
                <c:pt idx="14">
                  <c:v>1.1585379304038586</c:v>
                </c:pt>
                <c:pt idx="15">
                  <c:v>1.3726058865454829</c:v>
                </c:pt>
                <c:pt idx="16">
                  <c:v>1.0974958094857703</c:v>
                </c:pt>
                <c:pt idx="17">
                  <c:v>1.2008091722595808</c:v>
                </c:pt>
                <c:pt idx="18">
                  <c:v>1.3342050358470239</c:v>
                </c:pt>
                <c:pt idx="19">
                  <c:v>1.3114675311755843</c:v>
                </c:pt>
                <c:pt idx="20">
                  <c:v>1.3784821683254862</c:v>
                </c:pt>
                <c:pt idx="21">
                  <c:v>1.3937952695660278</c:v>
                </c:pt>
                <c:pt idx="22">
                  <c:v>1.2931752479450496</c:v>
                </c:pt>
                <c:pt idx="23">
                  <c:v>1.3997288139335606</c:v>
                </c:pt>
                <c:pt idx="24">
                  <c:v>1.3784828908780098</c:v>
                </c:pt>
                <c:pt idx="25">
                  <c:v>1.3861054351754276</c:v>
                </c:pt>
                <c:pt idx="26">
                  <c:v>1.4500803731223408</c:v>
                </c:pt>
                <c:pt idx="27">
                  <c:v>1.3765101306048335</c:v>
                </c:pt>
                <c:pt idx="28">
                  <c:v>1.4046011092837676</c:v>
                </c:pt>
                <c:pt idx="29">
                  <c:v>1.405255428166732</c:v>
                </c:pt>
                <c:pt idx="30">
                  <c:v>1.4690750641355477</c:v>
                </c:pt>
                <c:pt idx="31">
                  <c:v>1.3973322789787774</c:v>
                </c:pt>
                <c:pt idx="32">
                  <c:v>1.447932430812799</c:v>
                </c:pt>
                <c:pt idx="33">
                  <c:v>1.5654844037911457</c:v>
                </c:pt>
                <c:pt idx="34">
                  <c:v>1.6044014122744623</c:v>
                </c:pt>
                <c:pt idx="35">
                  <c:v>1.5740321710574146</c:v>
                </c:pt>
                <c:pt idx="36">
                  <c:v>1.6110778304108953</c:v>
                </c:pt>
                <c:pt idx="37">
                  <c:v>1.7414992710575194</c:v>
                </c:pt>
                <c:pt idx="38">
                  <c:v>1.9205344583598134</c:v>
                </c:pt>
                <c:pt idx="39">
                  <c:v>1.4628786959511386</c:v>
                </c:pt>
                <c:pt idx="40">
                  <c:v>1.3770245007708299</c:v>
                </c:pt>
                <c:pt idx="41">
                  <c:v>1.36105124961701</c:v>
                </c:pt>
                <c:pt idx="42">
                  <c:v>1.2683624287987454</c:v>
                </c:pt>
                <c:pt idx="43">
                  <c:v>1</c:v>
                </c:pt>
                <c:pt idx="44">
                  <c:v>0.91666666666666663</c:v>
                </c:pt>
                <c:pt idx="45">
                  <c:v>0.7441860465116279</c:v>
                </c:pt>
                <c:pt idx="46">
                  <c:v>0.86363636363636365</c:v>
                </c:pt>
                <c:pt idx="47">
                  <c:v>1.0410958904109588</c:v>
                </c:pt>
                <c:pt idx="48">
                  <c:v>0.87931034482758619</c:v>
                </c:pt>
                <c:pt idx="49">
                  <c:v>0.967741935483871</c:v>
                </c:pt>
                <c:pt idx="50">
                  <c:v>1.1764705882352942</c:v>
                </c:pt>
                <c:pt idx="5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C8-4EC0-BF95-9A20B6AEAE3F}"/>
            </c:ext>
          </c:extLst>
        </c:ser>
        <c:ser>
          <c:idx val="2"/>
          <c:order val="2"/>
          <c:tx>
            <c:strRef>
              <c:f>'Unit prices'!$C$1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'Unit prices'!$C$2:$C$53</c:f>
              <c:numCache>
                <c:formatCode>"$"#,##0.00</c:formatCode>
                <c:ptCount val="52"/>
                <c:pt idx="0">
                  <c:v>0.66666666666666663</c:v>
                </c:pt>
                <c:pt idx="1">
                  <c:v>0.79916054780958667</c:v>
                </c:pt>
                <c:pt idx="2">
                  <c:v>0.90227736357234645</c:v>
                </c:pt>
                <c:pt idx="3">
                  <c:v>0.96887324266774555</c:v>
                </c:pt>
                <c:pt idx="4">
                  <c:v>1.0286669224503531</c:v>
                </c:pt>
                <c:pt idx="5">
                  <c:v>1.0118814593308261</c:v>
                </c:pt>
                <c:pt idx="6">
                  <c:v>1.051988286313229</c:v>
                </c:pt>
                <c:pt idx="7">
                  <c:v>1.1200265496515358</c:v>
                </c:pt>
                <c:pt idx="8">
                  <c:v>1.1296204588126735</c:v>
                </c:pt>
                <c:pt idx="9">
                  <c:v>1.2280188182216187</c:v>
                </c:pt>
                <c:pt idx="10">
                  <c:v>1.5</c:v>
                </c:pt>
                <c:pt idx="11">
                  <c:v>1.3928571428571428</c:v>
                </c:pt>
                <c:pt idx="12">
                  <c:v>1.4375</c:v>
                </c:pt>
                <c:pt idx="13">
                  <c:v>1.4285714285714286</c:v>
                </c:pt>
                <c:pt idx="14">
                  <c:v>1.5</c:v>
                </c:pt>
                <c:pt idx="15">
                  <c:v>1.3333333333333333</c:v>
                </c:pt>
                <c:pt idx="16">
                  <c:v>1.2479791204503496</c:v>
                </c:pt>
                <c:pt idx="17">
                  <c:v>1.2898099851929814</c:v>
                </c:pt>
                <c:pt idx="18">
                  <c:v>1.417222604442864</c:v>
                </c:pt>
                <c:pt idx="19">
                  <c:v>1.3012472808827085</c:v>
                </c:pt>
                <c:pt idx="20">
                  <c:v>1.3200495894496649</c:v>
                </c:pt>
                <c:pt idx="21">
                  <c:v>1.3162821798729523</c:v>
                </c:pt>
                <c:pt idx="22">
                  <c:v>1.3548742889856458</c:v>
                </c:pt>
                <c:pt idx="23">
                  <c:v>1.3669852468808819</c:v>
                </c:pt>
                <c:pt idx="24">
                  <c:v>1.4007922606375811</c:v>
                </c:pt>
                <c:pt idx="25">
                  <c:v>1.3661840881923231</c:v>
                </c:pt>
                <c:pt idx="26">
                  <c:v>1.5313348577961983</c:v>
                </c:pt>
                <c:pt idx="27">
                  <c:v>1.5598800975156282</c:v>
                </c:pt>
                <c:pt idx="28">
                  <c:v>1.5235303050755939</c:v>
                </c:pt>
                <c:pt idx="29">
                  <c:v>1.5269951762648577</c:v>
                </c:pt>
                <c:pt idx="30">
                  <c:v>1.5245584832122123</c:v>
                </c:pt>
                <c:pt idx="31">
                  <c:v>1.4658844544871599</c:v>
                </c:pt>
                <c:pt idx="32">
                  <c:v>1.5014890244488208</c:v>
                </c:pt>
                <c:pt idx="33">
                  <c:v>1.552625008322791</c:v>
                </c:pt>
                <c:pt idx="34">
                  <c:v>1.6036436385306261</c:v>
                </c:pt>
                <c:pt idx="35">
                  <c:v>1.6484758658843939</c:v>
                </c:pt>
                <c:pt idx="36">
                  <c:v>1.7569820758649437</c:v>
                </c:pt>
                <c:pt idx="37">
                  <c:v>1.8275209634695433</c:v>
                </c:pt>
                <c:pt idx="38">
                  <c:v>1.6653832315714294</c:v>
                </c:pt>
                <c:pt idx="39">
                  <c:v>1.5988498687957122</c:v>
                </c:pt>
                <c:pt idx="40">
                  <c:v>1.5016947596196073</c:v>
                </c:pt>
                <c:pt idx="41">
                  <c:v>1.6222681373264727</c:v>
                </c:pt>
                <c:pt idx="42">
                  <c:v>1.5454545454545454</c:v>
                </c:pt>
                <c:pt idx="43">
                  <c:v>1.4137931034482758</c:v>
                </c:pt>
                <c:pt idx="44">
                  <c:v>1.1818181818181819</c:v>
                </c:pt>
                <c:pt idx="45">
                  <c:v>0.81632653061224492</c:v>
                </c:pt>
                <c:pt idx="46">
                  <c:v>1</c:v>
                </c:pt>
                <c:pt idx="47">
                  <c:v>1.1355932203389831</c:v>
                </c:pt>
                <c:pt idx="48">
                  <c:v>1.0277777777777777</c:v>
                </c:pt>
                <c:pt idx="49">
                  <c:v>1.0512820512820513</c:v>
                </c:pt>
                <c:pt idx="50">
                  <c:v>1.1818181818181819</c:v>
                </c:pt>
                <c:pt idx="51">
                  <c:v>1.2727272727272727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C8-4EC0-BF95-9A20B6AEAE3F}"/>
            </c:ext>
          </c:extLst>
        </c:ser>
        <c:ser>
          <c:idx val="3"/>
          <c:order val="3"/>
          <c:tx>
            <c:strRef>
              <c:f>'Unit prices'!$D$1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'Unit prices'!$D$2:$D$53</c:f>
              <c:numCache>
                <c:formatCode>"$"#,##0.00</c:formatCode>
                <c:ptCount val="52"/>
                <c:pt idx="0">
                  <c:v>0.88235294117647056</c:v>
                </c:pt>
                <c:pt idx="1">
                  <c:v>0.95918250195993526</c:v>
                </c:pt>
                <c:pt idx="2">
                  <c:v>1.3547605236224982</c:v>
                </c:pt>
                <c:pt idx="3">
                  <c:v>1.0887982963764837</c:v>
                </c:pt>
                <c:pt idx="4">
                  <c:v>1.1606824179760806</c:v>
                </c:pt>
                <c:pt idx="5">
                  <c:v>1.2339723743748512</c:v>
                </c:pt>
                <c:pt idx="6">
                  <c:v>1.2593422989293708</c:v>
                </c:pt>
                <c:pt idx="7">
                  <c:v>1.3358039961075694</c:v>
                </c:pt>
                <c:pt idx="8">
                  <c:v>1.2582566323768274</c:v>
                </c:pt>
                <c:pt idx="9">
                  <c:v>1.321656449393219</c:v>
                </c:pt>
                <c:pt idx="10">
                  <c:v>1.4323187428072544</c:v>
                </c:pt>
                <c:pt idx="11">
                  <c:v>1.5359338246026115</c:v>
                </c:pt>
                <c:pt idx="12">
                  <c:v>1.4890804584535098</c:v>
                </c:pt>
                <c:pt idx="13">
                  <c:v>1.5161290322580645</c:v>
                </c:pt>
                <c:pt idx="14">
                  <c:v>1.2994982654881133</c:v>
                </c:pt>
                <c:pt idx="15">
                  <c:v>1.2226120833359346</c:v>
                </c:pt>
                <c:pt idx="16">
                  <c:v>1.3546183032982224</c:v>
                </c:pt>
                <c:pt idx="17">
                  <c:v>1.3900627581049003</c:v>
                </c:pt>
                <c:pt idx="18">
                  <c:v>1.4413519031646493</c:v>
                </c:pt>
                <c:pt idx="19">
                  <c:v>1.4203060186272207</c:v>
                </c:pt>
                <c:pt idx="20">
                  <c:v>1.3495861501476307</c:v>
                </c:pt>
                <c:pt idx="21">
                  <c:v>1.5160370634354954</c:v>
                </c:pt>
                <c:pt idx="22">
                  <c:v>1.4938393112340909</c:v>
                </c:pt>
                <c:pt idx="23">
                  <c:v>1.5074973517471888</c:v>
                </c:pt>
                <c:pt idx="24">
                  <c:v>1.55937173498946</c:v>
                </c:pt>
                <c:pt idx="25">
                  <c:v>1.5156220270790135</c:v>
                </c:pt>
                <c:pt idx="26">
                  <c:v>1.571627710610509</c:v>
                </c:pt>
                <c:pt idx="27">
                  <c:v>1.5010729409977404</c:v>
                </c:pt>
                <c:pt idx="28">
                  <c:v>1.5733972039952429</c:v>
                </c:pt>
                <c:pt idx="29">
                  <c:v>1.6165359685447021</c:v>
                </c:pt>
                <c:pt idx="30">
                  <c:v>1.5865454303276281</c:v>
                </c:pt>
                <c:pt idx="31">
                  <c:v>1.5441610613936581</c:v>
                </c:pt>
                <c:pt idx="32">
                  <c:v>1.4813210734338897</c:v>
                </c:pt>
                <c:pt idx="33">
                  <c:v>1.5562154750561543</c:v>
                </c:pt>
                <c:pt idx="34">
                  <c:v>1.7576250897773522</c:v>
                </c:pt>
                <c:pt idx="35">
                  <c:v>1.8936559052122397</c:v>
                </c:pt>
                <c:pt idx="36">
                  <c:v>1.5603022333034344</c:v>
                </c:pt>
                <c:pt idx="37">
                  <c:v>1.5447249139842245</c:v>
                </c:pt>
                <c:pt idx="38">
                  <c:v>1.589438100136318</c:v>
                </c:pt>
                <c:pt idx="39">
                  <c:v>1.641170618471232</c:v>
                </c:pt>
                <c:pt idx="40">
                  <c:v>1.5881932108024415</c:v>
                </c:pt>
                <c:pt idx="41">
                  <c:v>1.5294117647058822</c:v>
                </c:pt>
                <c:pt idx="42">
                  <c:v>1.4864864864864864</c:v>
                </c:pt>
                <c:pt idx="43">
                  <c:v>1.3414634146341464</c:v>
                </c:pt>
                <c:pt idx="44">
                  <c:v>1.2393864112272099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C8-4EC0-BF95-9A20B6AEA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920047"/>
        <c:axId val="426924207"/>
      </c:lineChart>
      <c:catAx>
        <c:axId val="4269200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24207"/>
        <c:crosses val="autoZero"/>
        <c:auto val="1"/>
        <c:lblAlgn val="ctr"/>
        <c:lblOffset val="100"/>
        <c:noMultiLvlLbl val="0"/>
      </c:catAx>
      <c:valAx>
        <c:axId val="426924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20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5424369123670865"/>
          <c:y val="0.57564991300440393"/>
          <c:w val="0.4684015700692874"/>
          <c:h val="0.11146241543781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0.04792</cdr:x>
      <cdr:y>0.90394</cdr:y>
    </cdr:from>
    <cdr:to>
      <cdr:x>0.43703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4FF2C17-DAF2-4261-AA3E-149F6FA2AC33}"/>
            </a:ext>
          </a:extLst>
        </cdr:cNvPr>
        <cdr:cNvSpPr txBox="1"/>
      </cdr:nvSpPr>
      <cdr:spPr>
        <a:xfrm xmlns:a="http://schemas.openxmlformats.org/drawingml/2006/main">
          <a:off x="421566" y="2459585"/>
          <a:ext cx="3423359" cy="261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 USDA ERS; most recent values as of 6/21/21.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0.6425</cdr:x>
      <cdr:y>0.09427</cdr:y>
    </cdr:from>
    <cdr:to>
      <cdr:x>0.82179</cdr:x>
      <cdr:y>0.23168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AD5949D-817C-4AC7-8C1B-47E8767FE260}"/>
            </a:ext>
          </a:extLst>
        </cdr:cNvPr>
        <cdr:cNvSpPr txBox="1"/>
      </cdr:nvSpPr>
      <cdr:spPr>
        <a:xfrm xmlns:a="http://schemas.openxmlformats.org/drawingml/2006/main">
          <a:off x="7265497" y="527842"/>
          <a:ext cx="2027426" cy="769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FF0000"/>
              </a:solidFill>
            </a:rPr>
            <a:t>AFBF survey period: Oct 26-Nov 8, average price </a:t>
          </a:r>
        </a:p>
      </cdr:txBody>
    </cdr:sp>
  </cdr:relSizeAnchor>
  <cdr:relSizeAnchor xmlns:cdr="http://schemas.openxmlformats.org/drawingml/2006/chartDrawing">
    <cdr:from>
      <cdr:x>0.83146</cdr:x>
      <cdr:y>0.05257</cdr:y>
    </cdr:from>
    <cdr:to>
      <cdr:x>0.86591</cdr:x>
      <cdr:y>0.87994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EB6094FB-A903-4830-AE77-A1797D88CB1D}"/>
            </a:ext>
          </a:extLst>
        </cdr:cNvPr>
        <cdr:cNvSpPr/>
      </cdr:nvSpPr>
      <cdr:spPr>
        <a:xfrm xmlns:a="http://schemas.openxmlformats.org/drawingml/2006/main">
          <a:off x="9402216" y="294361"/>
          <a:ext cx="389564" cy="463254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0000"/>
          </a:srgbClr>
        </a:solidFill>
        <a:ln xmlns:a="http://schemas.openxmlformats.org/drawingml/2006/main" w="15875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0.86659</cdr:x>
      <cdr:y>0.05145</cdr:y>
    </cdr:from>
    <cdr:to>
      <cdr:x>0.88708</cdr:x>
      <cdr:y>0.87929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6C05B633-1903-4A28-8F94-0ADBD7FE23DA}"/>
            </a:ext>
          </a:extLst>
        </cdr:cNvPr>
        <cdr:cNvSpPr/>
      </cdr:nvSpPr>
      <cdr:spPr>
        <a:xfrm xmlns:a="http://schemas.openxmlformats.org/drawingml/2006/main">
          <a:off x="9799469" y="288098"/>
          <a:ext cx="231687" cy="4635165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10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0.86934</cdr:x>
      <cdr:y>0.23744</cdr:y>
    </cdr:from>
    <cdr:to>
      <cdr:x>1</cdr:x>
      <cdr:y>0.41608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1673BD7A-0FE3-4EDC-9252-0B45BA15C03E}"/>
            </a:ext>
          </a:extLst>
        </cdr:cNvPr>
        <cdr:cNvSpPr txBox="1"/>
      </cdr:nvSpPr>
      <cdr:spPr>
        <a:xfrm xmlns:a="http://schemas.openxmlformats.org/drawingml/2006/main">
          <a:off x="3914324" y="1167139"/>
          <a:ext cx="588315" cy="87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aseline="0" dirty="0">
              <a:solidFill>
                <a:srgbClr val="00B050"/>
              </a:solidFill>
            </a:rPr>
            <a:t>Weekending Nov 12 (USDA AMS retail data reported </a:t>
          </a:r>
          <a:endParaRPr lang="en-US" sz="18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0.35475</cdr:x>
      <cdr:y>0.92961</cdr:y>
    </cdr:from>
    <cdr:to>
      <cdr:x>0.64546</cdr:x>
      <cdr:y>0.97715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BA2B37AE-5522-4DFB-9B16-EF710318AC9C}"/>
            </a:ext>
          </a:extLst>
        </cdr:cNvPr>
        <cdr:cNvSpPr txBox="1"/>
      </cdr:nvSpPr>
      <cdr:spPr>
        <a:xfrm xmlns:a="http://schemas.openxmlformats.org/drawingml/2006/main">
          <a:off x="1886507" y="4584263"/>
          <a:ext cx="1545981" cy="23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Week Number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6C8CB-1080-4DBF-9ECB-C37A92E80BDB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2F74-43B6-4F93-AC5F-E1898D57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392E5-081C-4978-9CF6-D1513E2C90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1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392E5-081C-4978-9CF6-D1513E2C90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392E5-081C-4978-9CF6-D1513E2C90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CAC-9BE1-405A-90C5-6505AD08E4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Jan 21, 2022 with Dec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CAC-9BE1-405A-90C5-6505AD08E4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86CAC-9BE1-405A-90C5-6505AD08E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392E5-081C-4978-9CF6-D1513E2C90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392E5-081C-4978-9CF6-D1513E2C90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7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4159311"/>
          </a:xfrm>
        </p:spPr>
        <p:txBody>
          <a:bodyPr/>
          <a:lstStyle/>
          <a:p>
            <a:endParaRPr lang="en-US" sz="140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A3A0B-5C3E-4F16-9831-F6D207A9B8E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FC53-099C-E23C-8D99-C77706902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33D47-A892-F8E5-09E3-08754EBC9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A1AF-A6CC-E4B3-BE25-2E93790C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E1BE1-A66A-1175-1593-6756B0C3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7C09-6596-11A6-5BFF-E9E9B997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BD53-E4BD-7E26-194F-1651DB2E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1FDF-E15A-14EE-BF11-C9B82D4F5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3C93-AA78-E976-AA79-4CEFC792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38886-67FE-1A49-C850-FFB83976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1B7A0-6386-088A-BE0B-675BB9FF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9AB4FE-5930-4088-1F5F-4CAFD184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255A0-2160-16B8-A3B3-37F55D79A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60A7-1437-3240-AA05-A3D98B9C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62D2-4E86-1458-10F7-EFF3644C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8FFB4-7745-521D-9EC8-C2E356EF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9A52C1-92DE-104E-9152-39958FE6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1041" y="1241232"/>
            <a:ext cx="1649918" cy="116128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6B1C267-139E-064D-B20A-78F4C1EB1F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853" y="1447662"/>
            <a:ext cx="9144000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rgbClr val="01235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>
                <a:effectLst/>
              </a:rPr>
              <a:t>Title Lorem Ipsum 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Dolor Sit </a:t>
            </a:r>
            <a:r>
              <a:rPr lang="en-US" err="1">
                <a:effectLst/>
              </a:rPr>
              <a:t>Amet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FB9E8A-A30D-C846-BF95-9B0542955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1153294"/>
            <a:ext cx="1705201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8D63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2pPr>
            <a:lvl3pPr marL="914400" indent="0">
              <a:buNone/>
              <a:defRPr sz="120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3pPr>
            <a:lvl4pPr marL="1371600" indent="0">
              <a:buNone/>
              <a:defRPr sz="120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4pPr>
            <a:lvl5pPr marL="1828800" indent="0">
              <a:buNone/>
              <a:defRPr sz="1200" b="0" i="0">
                <a:solidFill>
                  <a:srgbClr val="8D634D"/>
                </a:solidFill>
                <a:latin typeface="Decimal Medium" panose="02000600000000000000" pitchFamily="2" charset="0"/>
                <a:cs typeface="Decimal Medium" panose="02000600000000000000" pitchFamily="2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A73098-6588-FE4C-82D2-4EB7B79B3E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596" y="2908024"/>
            <a:ext cx="9151257" cy="27087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01235B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>
                <a:solidFill>
                  <a:srgbClr val="01235B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400">
                <a:solidFill>
                  <a:srgbClr val="01235B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400">
                <a:solidFill>
                  <a:srgbClr val="01235B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1400">
                <a:solidFill>
                  <a:srgbClr val="01235B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Nunc non </a:t>
            </a:r>
            <a:r>
              <a:rPr lang="en-US" err="1"/>
              <a:t>justo</a:t>
            </a:r>
            <a:r>
              <a:rPr lang="en-US"/>
              <a:t> vitae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a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ex </a:t>
            </a:r>
            <a:r>
              <a:rPr lang="en-US" err="1"/>
              <a:t>eget</a:t>
            </a:r>
            <a:r>
              <a:rPr lang="en-US"/>
              <a:t> cursus </a:t>
            </a:r>
            <a:r>
              <a:rPr lang="en-US" err="1"/>
              <a:t>viverra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Integer vitae eros vel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maximus at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Proin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non fermentum </a:t>
            </a:r>
            <a:r>
              <a:rPr lang="en-US" err="1"/>
              <a:t>tempor</a:t>
            </a:r>
            <a:r>
              <a:rPr lang="en-US"/>
              <a:t>. Integer vitae eros vel. Integer vita. Integer vitae eros vel. </a:t>
            </a:r>
            <a:r>
              <a:rPr lang="en-US" err="1"/>
              <a:t>usce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ex </a:t>
            </a:r>
            <a:r>
              <a:rPr lang="en-US" err="1"/>
              <a:t>eget</a:t>
            </a:r>
            <a:r>
              <a:rPr lang="en-US"/>
              <a:t> cursus </a:t>
            </a:r>
            <a:r>
              <a:rPr lang="en-US" err="1"/>
              <a:t>viverra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Nunc non </a:t>
            </a:r>
            <a:r>
              <a:rPr lang="en-US" err="1"/>
              <a:t>justo</a:t>
            </a:r>
            <a:r>
              <a:rPr lang="en-US"/>
              <a:t> vitae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a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ex </a:t>
            </a:r>
            <a:r>
              <a:rPr lang="en-US" err="1"/>
              <a:t>eget</a:t>
            </a:r>
            <a:r>
              <a:rPr lang="en-US"/>
              <a:t> cursus </a:t>
            </a:r>
            <a:r>
              <a:rPr lang="en-US" err="1"/>
              <a:t>viverra</a:t>
            </a:r>
            <a:r>
              <a:rPr lang="en-US"/>
              <a:t>,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Integer vitae eros vel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maximus at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Proin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non fermentum </a:t>
            </a:r>
            <a:r>
              <a:rPr lang="en-US" err="1"/>
              <a:t>tempor</a:t>
            </a:r>
            <a:r>
              <a:rPr lang="en-US"/>
              <a:t>. Integer vitae eros vel. Integer vita.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2FDA674-A468-6D4F-BCE5-05D1EF164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140" y="62268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8939C9-AC64-B240-A8FE-6EE68C639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436D23-7AB8-EF42-A42C-8783D368B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6241" y="62268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5C5811-AE79-2442-8F27-4F1299045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751" y="6152758"/>
            <a:ext cx="657170" cy="4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0E4D6-478D-4F89-9FC9-CFC00097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0F165-CAB9-49DB-9EF5-D4D91BEF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690B6-CC9E-46E3-969A-C4AC28F4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937E9A-1AB7-A67C-B55E-CFC389F478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01819"/>
            <a:ext cx="12192000" cy="6008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0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2250-6C22-4A39-F7ED-D0CB161A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91B2-A4C6-5E0C-55CF-E1D2FEBC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4CCCC-BF83-1862-94C1-7146D80A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A770-EFBB-DC1E-0F9E-4B7E069A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F8418-1671-8AB3-9F43-4E142EBA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5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3074-41DC-C97F-BC13-EC6EA072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0A5A6-13BF-AB8A-F894-216C5F4A3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836E6-DE79-0CB5-E7A8-D4728ABD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EE6B4-C19E-65A6-89ED-B33E072D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5EADD-9E00-503F-E5D9-7DF1E547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BA34-7401-9B5B-E7B6-B1357FFD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0515C-89B1-8E59-2FA8-8EB724BAC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BA22E-1D66-A9BA-D8EF-1B09F6864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4059-5B97-E832-2263-A64F52C8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43E6B-AB66-5463-0DCA-92D7F491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0C66-3D61-7DD3-CE0D-5E04BB61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1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074E-FA34-37CD-6A09-25CD1D26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BEE0C-E151-6585-DA66-DE13D3B76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A720F-494C-E5F5-F46C-9ED11D28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ECF64-C991-53E3-27E3-1AEAFEB9F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6C680-9F96-0B93-D4D2-3C8498C1E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1F04C-11BD-4C78-5FE3-099DF5C4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603B7-ED7B-D897-02AE-7E014FA7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2A076-69B8-842D-4645-FFDFAD5B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581-3232-E438-C523-8B50238C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613C-BF04-1D82-3F05-85208A9A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B6B0B-1DF5-B4C3-1DE0-C85DDE4E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E0082-5C9D-8227-C58C-90283CA0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4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FFF38-CFBB-DA1A-000C-A3E3465E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61F93-B781-85F7-6037-0CEF2CFC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D9896-C7FE-786F-CE9F-4835EC93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3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849F-30DB-7B32-6E6E-1FA40394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08DF-AD33-E1DB-21C6-4B6586DB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D22E9-9B4E-2DDB-3281-FBF4460E7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A1B7-1FBB-ED26-8012-7F1D2031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FECC3-01F9-AD02-EEB9-EDF8D1D5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1106B-3799-C41A-A909-2B8E7D26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805C-09DE-F018-8A29-2C78860A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EC30-1745-7AE4-5A01-2D114EE52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5A14A-4448-E83B-A527-B5797BE1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8015B-0478-CA18-B83D-22F0BFB4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1A636-57B8-5BAD-16FC-9994C62A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CBEA7-177D-330A-9A3A-CCB2312B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5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3592A-9D62-DE90-D125-D728DF91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3CEF-3A82-2C84-5653-CFA89A96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2FE03-FEEE-618A-0A77-1F46A288F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B72373-113E-4255-B2D7-77278A38301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31AE7-000A-8CDB-99D5-D0E649EF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6B581-057B-A21B-6334-8A2BC940E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E21F0-E526-4981-99E2-DE9D4E20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erd of cows grazing in a field">
            <a:extLst>
              <a:ext uri="{FF2B5EF4-FFF2-40B4-BE49-F238E27FC236}">
                <a16:creationId xmlns:a16="http://schemas.microsoft.com/office/drawing/2014/main" id="{0CF35A64-1CF2-F68B-3744-012149442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r="626" b="-4352"/>
          <a:stretch/>
        </p:blipFill>
        <p:spPr>
          <a:xfrm>
            <a:off x="0" y="0"/>
            <a:ext cx="12191980" cy="71972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4AFC2F-24D4-FE55-9DCD-1AF35507B89A}"/>
              </a:ext>
            </a:extLst>
          </p:cNvPr>
          <p:cNvSpPr/>
          <p:nvPr/>
        </p:nvSpPr>
        <p:spPr>
          <a:xfrm>
            <a:off x="506703" y="293235"/>
            <a:ext cx="866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>
                <a:ln w="22225" cmpd="dbl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How do you talk about food price inflation? </a:t>
            </a:r>
            <a:endParaRPr lang="en-US" sz="4000" b="1" dirty="0">
              <a:ln w="22225" cmpd="dbl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B203A-8DB9-BB4D-E1F1-C3BBDE978801}"/>
              </a:ext>
            </a:extLst>
          </p:cNvPr>
          <p:cNvSpPr/>
          <p:nvPr/>
        </p:nvSpPr>
        <p:spPr>
          <a:xfrm>
            <a:off x="6569241" y="4995105"/>
            <a:ext cx="51977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>
                <a:ln w="12700" cmpd="dbl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Seth Meyer</a:t>
            </a:r>
          </a:p>
          <a:p>
            <a:r>
              <a:rPr lang="en-US" sz="3200" b="1">
                <a:ln w="12700" cmpd="dbl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Office of the Chief Economist</a:t>
            </a:r>
          </a:p>
          <a:p>
            <a:r>
              <a:rPr lang="en-US" sz="3200" b="1" cap="none" spc="0">
                <a:ln w="12700" cmpd="dbl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USDA</a:t>
            </a:r>
          </a:p>
        </p:txBody>
      </p:sp>
    </p:spTree>
    <p:extLst>
      <p:ext uri="{BB962C8B-B14F-4D97-AF65-F5344CB8AC3E}">
        <p14:creationId xmlns:p14="http://schemas.microsoft.com/office/powerpoint/2010/main" val="394509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860A-8FAE-EFBD-7B45-FB418170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9" y="138622"/>
            <a:ext cx="11767128" cy="1325563"/>
          </a:xfrm>
        </p:spPr>
        <p:txBody>
          <a:bodyPr>
            <a:normAutofit/>
          </a:bodyPr>
          <a:lstStyle/>
          <a:p>
            <a:r>
              <a:rPr lang="en-US" sz="3600" b="0">
                <a:latin typeface="Calibri"/>
                <a:cs typeface="Arial"/>
              </a:rPr>
              <a:t>Asian rice prices rise following India export restrictions</a:t>
            </a:r>
            <a:endParaRPr lang="en-US" sz="360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07903F1-BE24-9A63-E209-8766C7882612}"/>
              </a:ext>
            </a:extLst>
          </p:cNvPr>
          <p:cNvSpPr txBox="1">
            <a:spLocks/>
          </p:cNvSpPr>
          <p:nvPr/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328D7F-4DBA-4076-8206-76C19AA341B9}" type="slidenum">
              <a:rPr lang="en-US" sz="2000" b="1" smtClean="0">
                <a:solidFill>
                  <a:schemeClr val="bg1"/>
                </a:solidFill>
              </a:rPr>
              <a:pPr algn="r"/>
              <a:t>10</a:t>
            </a:fld>
            <a:endParaRPr lang="en-US" sz="2000" b="1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502174-1EA8-67F6-FAAE-081611C0EB6E}"/>
              </a:ext>
            </a:extLst>
          </p:cNvPr>
          <p:cNvGraphicFramePr>
            <a:graphicFrameLocks/>
          </p:cNvGraphicFramePr>
          <p:nvPr/>
        </p:nvGraphicFramePr>
        <p:xfrm>
          <a:off x="94059" y="1054100"/>
          <a:ext cx="6446441" cy="580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9E0034-C7F4-D6FD-D7B7-8E0B442C66FE}"/>
              </a:ext>
            </a:extLst>
          </p:cNvPr>
          <p:cNvCxnSpPr/>
          <p:nvPr/>
        </p:nvCxnSpPr>
        <p:spPr>
          <a:xfrm flipV="1">
            <a:off x="4127500" y="1464185"/>
            <a:ext cx="0" cy="41111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map of africa with different colored areas&#10;&#10;Description automatically generated">
            <a:extLst>
              <a:ext uri="{FF2B5EF4-FFF2-40B4-BE49-F238E27FC236}">
                <a16:creationId xmlns:a16="http://schemas.microsoft.com/office/drawing/2014/main" id="{823B18B8-E3CE-9E31-E4E5-563404E3A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79" y="1189035"/>
            <a:ext cx="4836329" cy="553402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9C862-AE83-79A5-E0A4-D84E468513CF}"/>
              </a:ext>
            </a:extLst>
          </p:cNvPr>
          <p:cNvSpPr txBox="1"/>
          <p:nvPr/>
        </p:nvSpPr>
        <p:spPr>
          <a:xfrm>
            <a:off x="8321749" y="6519446"/>
            <a:ext cx="18998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From Joe Glauber @ IFPRI</a:t>
            </a:r>
            <a:endParaRPr lang="en-US" sz="1100" b="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3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28D6-C4F1-CB13-DDE6-50337833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Weighted Exchange Rate: U.S. Ag Exports to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3CB8A-468B-ED5E-131E-0FAE48E3A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386DEB-BA1C-D748-6C52-AE8A5DD4A633}"/>
              </a:ext>
            </a:extLst>
          </p:cNvPr>
          <p:cNvGraphicFramePr>
            <a:graphicFrameLocks/>
          </p:cNvGraphicFramePr>
          <p:nvPr/>
        </p:nvGraphicFramePr>
        <p:xfrm>
          <a:off x="301132" y="1610192"/>
          <a:ext cx="11444178" cy="518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82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B3A3C7-DC9D-4BF1-A116-815C27E1CBAD}"/>
              </a:ext>
            </a:extLst>
          </p:cNvPr>
          <p:cNvGraphicFramePr>
            <a:graphicFrameLocks/>
          </p:cNvGraphicFramePr>
          <p:nvPr/>
        </p:nvGraphicFramePr>
        <p:xfrm>
          <a:off x="158858" y="1177447"/>
          <a:ext cx="11705482" cy="557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7B9C4-4ABF-4AE4-B47C-BFA8531C1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939C9-AC64-B240-A8FE-6EE68C6398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131747-7240-4A55-B7F6-98C54E181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58" y="293878"/>
            <a:ext cx="11874284" cy="112079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Farmgate prices are far more volatile than food </a:t>
            </a:r>
            <a:b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Farmgate prices vs food retail prices, year over year % changes.</a:t>
            </a:r>
          </a:p>
        </p:txBody>
      </p:sp>
    </p:spTree>
    <p:extLst>
      <p:ext uri="{BB962C8B-B14F-4D97-AF65-F5344CB8AC3E}">
        <p14:creationId xmlns:p14="http://schemas.microsoft.com/office/powerpoint/2010/main" val="41099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7F25CD-5307-48B1-DC55-36369F39AC84}"/>
              </a:ext>
            </a:extLst>
          </p:cNvPr>
          <p:cNvSpPr/>
          <p:nvPr/>
        </p:nvSpPr>
        <p:spPr>
          <a:xfrm>
            <a:off x="6783308" y="1400089"/>
            <a:ext cx="2348114" cy="3756074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CDB4AE2-2B8D-4106-B639-1A9B541468EF}"/>
              </a:ext>
            </a:extLst>
          </p:cNvPr>
          <p:cNvGraphicFramePr>
            <a:graphicFrameLocks/>
          </p:cNvGraphicFramePr>
          <p:nvPr/>
        </p:nvGraphicFramePr>
        <p:xfrm>
          <a:off x="166433" y="1400090"/>
          <a:ext cx="11786081" cy="534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7B9C4-4ABF-4AE4-B47C-BFA8531C1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140" y="6482719"/>
            <a:ext cx="2743200" cy="359971"/>
          </a:xfrm>
        </p:spPr>
        <p:txBody>
          <a:bodyPr/>
          <a:lstStyle/>
          <a:p>
            <a:fld id="{168939C9-AC64-B240-A8FE-6EE68C63985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131747-7240-4A55-B7F6-98C54E181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70" y="444766"/>
            <a:ext cx="12081694" cy="693133"/>
          </a:xfrm>
        </p:spPr>
        <p:txBody>
          <a:bodyPr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latin typeface="+mn-lt"/>
              </a:rPr>
              <a:t>Supply Chain Disruptions, Rising Commodity Prices, General CPI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66A46F-351E-4510-ACEE-F903A486953E}"/>
              </a:ext>
            </a:extLst>
          </p:cNvPr>
          <p:cNvSpPr/>
          <p:nvPr/>
        </p:nvSpPr>
        <p:spPr>
          <a:xfrm>
            <a:off x="3069232" y="1400090"/>
            <a:ext cx="1109921" cy="378151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82BC19-9109-4117-8223-F1FB53D089A5}"/>
              </a:ext>
            </a:extLst>
          </p:cNvPr>
          <p:cNvSpPr/>
          <p:nvPr/>
        </p:nvSpPr>
        <p:spPr>
          <a:xfrm>
            <a:off x="4185877" y="1400090"/>
            <a:ext cx="1222816" cy="378151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CB7F9-E83F-4EB2-BAC7-A70936302101}"/>
              </a:ext>
            </a:extLst>
          </p:cNvPr>
          <p:cNvSpPr txBox="1"/>
          <p:nvPr/>
        </p:nvSpPr>
        <p:spPr>
          <a:xfrm>
            <a:off x="166433" y="1084329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CPI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4CC53-87EA-4D42-A9D1-8BE0A9152C63}"/>
              </a:ext>
            </a:extLst>
          </p:cNvPr>
          <p:cNvSpPr txBox="1"/>
          <p:nvPr/>
        </p:nvSpPr>
        <p:spPr>
          <a:xfrm>
            <a:off x="11384722" y="103075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PPI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720FD-5FB2-4913-A6D0-AAF4A0F90FFF}"/>
              </a:ext>
            </a:extLst>
          </p:cNvPr>
          <p:cNvSpPr/>
          <p:nvPr/>
        </p:nvSpPr>
        <p:spPr>
          <a:xfrm>
            <a:off x="5408693" y="1400091"/>
            <a:ext cx="1374616" cy="375607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4B985-66EF-4B4A-A5CC-21FB0B736567}"/>
              </a:ext>
            </a:extLst>
          </p:cNvPr>
          <p:cNvSpPr txBox="1"/>
          <p:nvPr/>
        </p:nvSpPr>
        <p:spPr>
          <a:xfrm>
            <a:off x="2851410" y="1753364"/>
            <a:ext cx="1882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Food CPI Drivers: Supply Chain and Food at Home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EB1C2-5353-43DA-9476-A7064F75F9E1}"/>
              </a:ext>
            </a:extLst>
          </p:cNvPr>
          <p:cNvSpPr txBox="1"/>
          <p:nvPr/>
        </p:nvSpPr>
        <p:spPr>
          <a:xfrm>
            <a:off x="4617563" y="1556156"/>
            <a:ext cx="1851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Food CPI Drivers: supply chain adjustments and rising commodity prices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3991D-B6D8-433E-A9DC-58A72CEDF8A6}"/>
              </a:ext>
            </a:extLst>
          </p:cNvPr>
          <p:cNvSpPr txBox="1"/>
          <p:nvPr/>
        </p:nvSpPr>
        <p:spPr>
          <a:xfrm>
            <a:off x="7081952" y="3541586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Food CPI Drivers: </a:t>
            </a:r>
          </a:p>
          <a:p>
            <a:r>
              <a:rPr lang="en-US" sz="1600" i="1" dirty="0"/>
              <a:t>War?</a:t>
            </a:r>
          </a:p>
          <a:p>
            <a:r>
              <a:rPr lang="en-US" sz="1600" i="1" dirty="0"/>
              <a:t>Wage inflation?</a:t>
            </a:r>
          </a:p>
          <a:p>
            <a:r>
              <a:rPr lang="en-US" sz="1600" i="1" dirty="0"/>
              <a:t>Transit and packaging?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DE87C-BCEC-4F48-8826-1C9E57B7BBAC}"/>
              </a:ext>
            </a:extLst>
          </p:cNvPr>
          <p:cNvSpPr txBox="1"/>
          <p:nvPr/>
        </p:nvSpPr>
        <p:spPr>
          <a:xfrm>
            <a:off x="10494628" y="6576969"/>
            <a:ext cx="1457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Data: BLS</a:t>
            </a:r>
          </a:p>
        </p:txBody>
      </p:sp>
    </p:spTree>
    <p:extLst>
      <p:ext uri="{BB962C8B-B14F-4D97-AF65-F5344CB8AC3E}">
        <p14:creationId xmlns:p14="http://schemas.microsoft.com/office/powerpoint/2010/main" val="119977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E2E0-9CD1-DBAB-B218-9B484950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97" y="623484"/>
            <a:ext cx="10964055" cy="927569"/>
          </a:xfrm>
        </p:spPr>
        <p:txBody>
          <a:bodyPr>
            <a:noAutofit/>
          </a:bodyPr>
          <a:lstStyle/>
          <a:p>
            <a:r>
              <a:rPr lang="en-US" sz="4800" dirty="0"/>
              <a:t>The Food Dollar</a:t>
            </a:r>
            <a:br>
              <a:rPr lang="en-US" sz="4800" dirty="0"/>
            </a:br>
            <a:r>
              <a:rPr lang="en-US" i="1" dirty="0"/>
              <a:t>Economic Research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AC44C-3DEA-C6D9-DC90-DF7118F8B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D9633-2FE3-79AE-F6E6-BECC5850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8" y="1842800"/>
            <a:ext cx="10079915" cy="4685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CF309-BD00-824A-68CB-41D39B471537}"/>
              </a:ext>
            </a:extLst>
          </p:cNvPr>
          <p:cNvSpPr txBox="1"/>
          <p:nvPr/>
        </p:nvSpPr>
        <p:spPr>
          <a:xfrm rot="5400000">
            <a:off x="5169758" y="3985537"/>
            <a:ext cx="28761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Marketing Share 85.1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¢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41E5F-2D96-CC1C-026F-A8BC6DA9D14E}"/>
              </a:ext>
            </a:extLst>
          </p:cNvPr>
          <p:cNvSpPr txBox="1"/>
          <p:nvPr/>
        </p:nvSpPr>
        <p:spPr>
          <a:xfrm rot="5400000">
            <a:off x="415951" y="3985537"/>
            <a:ext cx="22926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Farm Share 14.9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¢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867D6-5974-4CD1-0523-456509E0BD7C}"/>
              </a:ext>
            </a:extLst>
          </p:cNvPr>
          <p:cNvSpPr/>
          <p:nvPr/>
        </p:nvSpPr>
        <p:spPr>
          <a:xfrm>
            <a:off x="2275367" y="1927692"/>
            <a:ext cx="45719" cy="45900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7B9C4-4ABF-4AE4-B47C-BFA8531C1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8939C9-AC64-B240-A8FE-6EE68C63985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131747-7240-4A55-B7F6-98C54E181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59" y="274239"/>
            <a:ext cx="11705482" cy="72144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Value Share varies significantly by commodity</a:t>
            </a:r>
            <a:endParaRPr lang="en-US" sz="4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1DD3DE-B7BD-4B92-AA8B-CDA0D6037ADB}"/>
              </a:ext>
            </a:extLst>
          </p:cNvPr>
          <p:cNvCxnSpPr>
            <a:cxnSpLocks/>
          </p:cNvCxnSpPr>
          <p:nvPr/>
        </p:nvCxnSpPr>
        <p:spPr>
          <a:xfrm>
            <a:off x="373028" y="878880"/>
            <a:ext cx="11358391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429D1B8-C574-4FBE-9982-66DD5C240C8D}"/>
              </a:ext>
            </a:extLst>
          </p:cNvPr>
          <p:cNvGraphicFramePr>
            <a:graphicFrameLocks/>
          </p:cNvGraphicFramePr>
          <p:nvPr/>
        </p:nvGraphicFramePr>
        <p:xfrm>
          <a:off x="373028" y="1148081"/>
          <a:ext cx="11491312" cy="543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21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i_pptx2024_files/figure-pptx/unnamed-chunk-9-3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00667" y="694267"/>
            <a:ext cx="9990667" cy="599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i_pptx2024_files/figure-pptx/unnamed-chunk-10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60133" y="694267"/>
            <a:ext cx="6654800" cy="599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45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i_pptx2024_files/figure-pptx/treemap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3734" y="694267"/>
            <a:ext cx="7484533" cy="599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72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C2B30F-E8A7-B8BE-5D51-AE6CE1E4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17" y="407670"/>
            <a:ext cx="10964055" cy="869986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Seasonality, Thanksgiving Turkey</a:t>
            </a:r>
            <a:br>
              <a:rPr lang="en-US" dirty="0"/>
            </a:br>
            <a:r>
              <a:rPr lang="en-US" sz="1600" dirty="0"/>
              <a:t>National Average Weekly Prices of 10-15 </a:t>
            </a:r>
            <a:r>
              <a:rPr lang="en-US" sz="1600" dirty="0" err="1"/>
              <a:t>lb</a:t>
            </a:r>
            <a:r>
              <a:rPr lang="en-US" sz="1600" dirty="0"/>
              <a:t> Whole Bird Turkeys, $/</a:t>
            </a:r>
            <a:r>
              <a:rPr lang="en-US" sz="1600" dirty="0" err="1"/>
              <a:t>lbs</a:t>
            </a:r>
            <a:r>
              <a:rPr lang="en-US" sz="1600" dirty="0"/>
              <a:t>   Source: USDA Estimates using IRI data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C9F1E-B1DD-1FBA-1925-218BE457D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FB22EE-9458-4C03-8DF1-EF8068921A1C}"/>
              </a:ext>
            </a:extLst>
          </p:cNvPr>
          <p:cNvGraphicFramePr>
            <a:graphicFrameLocks/>
          </p:cNvGraphicFramePr>
          <p:nvPr/>
        </p:nvGraphicFramePr>
        <p:xfrm>
          <a:off x="434340" y="1171184"/>
          <a:ext cx="11308080" cy="559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70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2F568D-F46E-659E-70D9-5A1F8CE9E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90" y="799883"/>
            <a:ext cx="9803841" cy="6071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05" y="34724"/>
            <a:ext cx="11362967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Office of the Chief Economist is Non-political</a:t>
            </a:r>
          </a:p>
        </p:txBody>
      </p:sp>
    </p:spTree>
    <p:extLst>
      <p:ext uri="{BB962C8B-B14F-4D97-AF65-F5344CB8AC3E}">
        <p14:creationId xmlns:p14="http://schemas.microsoft.com/office/powerpoint/2010/main" val="38400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7375-998E-4442-B843-7C47D08C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7" y="195360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The </a:t>
            </a:r>
            <a:r>
              <a:rPr lang="en-US" sz="3600" i="1" dirty="0"/>
              <a:t>difficulty</a:t>
            </a:r>
            <a:r>
              <a:rPr lang="en-US" sz="3600" dirty="0"/>
              <a:t> in talking about food price inflation in the middle of a pandemic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AEB41-4F49-4420-A66F-4AA6FAC9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6" y="1325563"/>
            <a:ext cx="7003944" cy="54701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CB424-D4D4-4AC6-806F-EA421E4F8DD1}"/>
              </a:ext>
            </a:extLst>
          </p:cNvPr>
          <p:cNvCxnSpPr>
            <a:cxnSpLocks/>
          </p:cNvCxnSpPr>
          <p:nvPr/>
        </p:nvCxnSpPr>
        <p:spPr>
          <a:xfrm flipH="1">
            <a:off x="3307404" y="3738342"/>
            <a:ext cx="7322534" cy="2670739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2AC838-6526-4339-BE1F-C60BFF065246}"/>
              </a:ext>
            </a:extLst>
          </p:cNvPr>
          <p:cNvCxnSpPr>
            <a:cxnSpLocks/>
          </p:cNvCxnSpPr>
          <p:nvPr/>
        </p:nvCxnSpPr>
        <p:spPr>
          <a:xfrm flipH="1">
            <a:off x="4902810" y="3724709"/>
            <a:ext cx="5727127" cy="2684372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FB7731-3A3F-4797-9653-CB9A461EF061}"/>
              </a:ext>
            </a:extLst>
          </p:cNvPr>
          <p:cNvCxnSpPr>
            <a:cxnSpLocks/>
          </p:cNvCxnSpPr>
          <p:nvPr/>
        </p:nvCxnSpPr>
        <p:spPr>
          <a:xfrm flipH="1">
            <a:off x="1702340" y="3738342"/>
            <a:ext cx="6634265" cy="273133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EFB78B-FC23-4581-9342-CCD063F4C5E8}"/>
              </a:ext>
            </a:extLst>
          </p:cNvPr>
          <p:cNvSpPr txBox="1"/>
          <p:nvPr/>
        </p:nvSpPr>
        <p:spPr>
          <a:xfrm>
            <a:off x="10792680" y="2645631"/>
            <a:ext cx="950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34055-AB52-4354-8E94-03E2E402443D}"/>
              </a:ext>
            </a:extLst>
          </p:cNvPr>
          <p:cNvSpPr txBox="1"/>
          <p:nvPr/>
        </p:nvSpPr>
        <p:spPr>
          <a:xfrm>
            <a:off x="8499347" y="2572673"/>
            <a:ext cx="6559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052697-956C-4B67-9274-0E437C52BE27}"/>
              </a:ext>
            </a:extLst>
          </p:cNvPr>
          <p:cNvSpPr txBox="1"/>
          <p:nvPr/>
        </p:nvSpPr>
        <p:spPr>
          <a:xfrm>
            <a:off x="8069084" y="1931022"/>
            <a:ext cx="4338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Food price inflation tweet gets ‘ratioed’ </a:t>
            </a:r>
          </a:p>
        </p:txBody>
      </p:sp>
    </p:spTree>
    <p:extLst>
      <p:ext uri="{BB962C8B-B14F-4D97-AF65-F5344CB8AC3E}">
        <p14:creationId xmlns:p14="http://schemas.microsoft.com/office/powerpoint/2010/main" val="30034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EA08-E265-440B-8B96-1BFB3FF5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/>
          <a:lstStyle/>
          <a:p>
            <a:r>
              <a:rPr lang="en-US" dirty="0"/>
              <a:t>….the base effects become incredibly important and ‘point in time’ comparisons less meaningful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D71D0-F31C-4156-8A06-DC82E9A50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70902"/>
            <a:ext cx="10515601" cy="4795018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E8DCFA48-02A2-4A34-BA71-09A1B90107AE}"/>
              </a:ext>
            </a:extLst>
          </p:cNvPr>
          <p:cNvSpPr/>
          <p:nvPr/>
        </p:nvSpPr>
        <p:spPr>
          <a:xfrm>
            <a:off x="2159540" y="4723031"/>
            <a:ext cx="2169268" cy="79766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07149D96-97E8-40F9-AD1A-B174A1ECED37}"/>
              </a:ext>
            </a:extLst>
          </p:cNvPr>
          <p:cNvSpPr/>
          <p:nvPr/>
        </p:nvSpPr>
        <p:spPr>
          <a:xfrm>
            <a:off x="4328808" y="4723031"/>
            <a:ext cx="2169268" cy="79766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1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8F942D-558B-03E3-6A11-ED62CDA8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97" y="511174"/>
            <a:ext cx="10964055" cy="927569"/>
          </a:xfrm>
        </p:spPr>
        <p:txBody>
          <a:bodyPr/>
          <a:lstStyle/>
          <a:p>
            <a:r>
              <a:rPr lang="en-US" dirty="0"/>
              <a:t>USDA Calculation of the July 4</a:t>
            </a:r>
            <a:r>
              <a:rPr lang="en-US" baseline="30000" dirty="0"/>
              <a:t>th</a:t>
            </a:r>
            <a:r>
              <a:rPr lang="en-US" dirty="0"/>
              <a:t>, 2024 Picnic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2578C364-22CA-4BBA-9BFB-FFD9EF12C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2" y="1805940"/>
            <a:ext cx="11920165" cy="443484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30E1A-491E-9D43-C04A-A1ECD2276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975B4-3966-C823-8787-5C7991C58B80}"/>
              </a:ext>
            </a:extLst>
          </p:cNvPr>
          <p:cNvSpPr txBox="1"/>
          <p:nvPr/>
        </p:nvSpPr>
        <p:spPr>
          <a:xfrm>
            <a:off x="196022" y="6438700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Jessica Xu, OCE</a:t>
            </a:r>
          </a:p>
        </p:txBody>
      </p:sp>
    </p:spTree>
    <p:extLst>
      <p:ext uri="{BB962C8B-B14F-4D97-AF65-F5344CB8AC3E}">
        <p14:creationId xmlns:p14="http://schemas.microsoft.com/office/powerpoint/2010/main" val="378969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EC2CA-7B32-8E2D-3833-38241FABC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975A9-75C3-4369-D682-7F3C6D02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57" y="365125"/>
            <a:ext cx="10195176" cy="5653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0E36A1-57E6-CE33-117C-4E5B95C06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24" y="5873595"/>
            <a:ext cx="8075276" cy="9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2EBD-2145-6756-166E-2B749352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69" y="272576"/>
            <a:ext cx="10515600" cy="987811"/>
          </a:xfrm>
        </p:spPr>
        <p:txBody>
          <a:bodyPr>
            <a:normAutofit/>
          </a:bodyPr>
          <a:lstStyle/>
          <a:p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12 Average Price Premium</a:t>
            </a:r>
            <a:endParaRPr lang="en-US" sz="72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9B1787-ACCE-FC18-46B3-35C9470E77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713" y="1164608"/>
          <a:ext cx="10471323" cy="4743709"/>
        </p:xfrm>
        <a:graphic>
          <a:graphicData uri="http://schemas.openxmlformats.org/drawingml/2006/table">
            <a:tbl>
              <a:tblPr firstRow="1" firstCol="1" bandRow="1"/>
              <a:tblGrid>
                <a:gridCol w="2693856">
                  <a:extLst>
                    <a:ext uri="{9D8B030D-6E8A-4147-A177-3AD203B41FA5}">
                      <a16:colId xmlns:a16="http://schemas.microsoft.com/office/drawing/2014/main" val="3457148285"/>
                    </a:ext>
                  </a:extLst>
                </a:gridCol>
                <a:gridCol w="2602804">
                  <a:extLst>
                    <a:ext uri="{9D8B030D-6E8A-4147-A177-3AD203B41FA5}">
                      <a16:colId xmlns:a16="http://schemas.microsoft.com/office/drawing/2014/main" val="1976562997"/>
                    </a:ext>
                  </a:extLst>
                </a:gridCol>
                <a:gridCol w="2602804">
                  <a:extLst>
                    <a:ext uri="{9D8B030D-6E8A-4147-A177-3AD203B41FA5}">
                      <a16:colId xmlns:a16="http://schemas.microsoft.com/office/drawing/2014/main" val="2250973785"/>
                    </a:ext>
                  </a:extLst>
                </a:gridCol>
                <a:gridCol w="2571859">
                  <a:extLst>
                    <a:ext uri="{9D8B030D-6E8A-4147-A177-3AD203B41FA5}">
                      <a16:colId xmlns:a16="http://schemas.microsoft.com/office/drawing/2014/main" val="1890679144"/>
                    </a:ext>
                  </a:extLst>
                </a:gridCol>
              </a:tblGrid>
              <a:tr h="11567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Chain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Source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($/</a:t>
                      </a:r>
                      <a:r>
                        <a:rPr lang="en-US" sz="2400" b="1" kern="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Percentage Premium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70515"/>
                  </a:ext>
                </a:extLst>
              </a:tr>
              <a:tr h="19394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Wholesale Swine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USDA AMS Animal Confinement Legislation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Non-Carcass Merit Premium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$0.053/lb.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(carcass weight equivalent)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$11.34/head or  ≈6%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(assuming an average carcass weight of 213 </a:t>
                      </a:r>
                      <a:r>
                        <a:rPr lang="en-US" sz="2400" kern="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</a:t>
                      </a: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735139"/>
                  </a:ext>
                </a:extLst>
              </a:tr>
              <a:tr h="8237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Wholesale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USDA AMS LMR Prop. 12 Data </a:t>
                      </a:r>
                      <a:r>
                        <a:rPr lang="en-US" sz="2400" kern="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$0.38/lb.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02124"/>
                  </a:ext>
                </a:extLst>
              </a:tr>
              <a:tr h="8237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Retail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Circana</a:t>
                      </a: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Scanner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$0.60/lb.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85356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3510D2-4788-9128-A43C-37A7CF7D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55591" y="-191004"/>
            <a:ext cx="210945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tabLst>
                <a:tab pos="990575" algn="l"/>
              </a:tabLst>
            </a:pP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2: Proposition 12 Average Price Premium</a:t>
            </a:r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B5248-D566-F3E5-F822-2B133A89C6D0}"/>
              </a:ext>
            </a:extLst>
          </p:cNvPr>
          <p:cNvSpPr txBox="1"/>
          <p:nvPr/>
        </p:nvSpPr>
        <p:spPr>
          <a:xfrm>
            <a:off x="955370" y="5908317"/>
            <a:ext cx="10394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/>
              <a:t>1</a:t>
            </a:r>
            <a:r>
              <a:rPr lang="en-US" sz="1400"/>
              <a:t> </a:t>
            </a:r>
            <a:r>
              <a:rPr lang="en-US" sz="1200"/>
              <a:t>There are no associated weights reported with the non-carcass merit premiums, this is an estimate that is calculated using the 2023 average carcass weight from all slaughter hog data. </a:t>
            </a:r>
          </a:p>
          <a:p>
            <a:r>
              <a:rPr lang="en-US" sz="1200" baseline="30000"/>
              <a:t>2</a:t>
            </a:r>
            <a:r>
              <a:rPr lang="en-US" sz="1200"/>
              <a:t> Not publicly available data</a:t>
            </a:r>
          </a:p>
        </p:txBody>
      </p:sp>
    </p:spTree>
    <p:extLst>
      <p:ext uri="{BB962C8B-B14F-4D97-AF65-F5344CB8AC3E}">
        <p14:creationId xmlns:p14="http://schemas.microsoft.com/office/powerpoint/2010/main" val="3016577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407E1-5923-A75E-C8F1-B00BECE67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13E4A-88A2-7E00-D222-ECDDA625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0" y="497576"/>
            <a:ext cx="5677080" cy="3041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9A66C-BBC2-ED0A-1194-364B8F6B4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9240"/>
            <a:ext cx="5820609" cy="3109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1479B-5A1A-3EC1-E877-AAB488240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420" y="384180"/>
            <a:ext cx="5942946" cy="3196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FCB20D-2AD8-C82B-650C-97DE86647195}"/>
              </a:ext>
            </a:extLst>
          </p:cNvPr>
          <p:cNvSpPr txBox="1"/>
          <p:nvPr/>
        </p:nvSpPr>
        <p:spPr>
          <a:xfrm>
            <a:off x="6838950" y="5150381"/>
            <a:ext cx="4829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---</a:t>
            </a:r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California</a:t>
            </a:r>
          </a:p>
          <a:p>
            <a:r>
              <a:rPr lang="en-US" sz="400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---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Rest of the US</a:t>
            </a:r>
            <a:endParaRPr lang="en-US" sz="4000" b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25632-D906-4B82-6344-F730D23E63AE}"/>
              </a:ext>
            </a:extLst>
          </p:cNvPr>
          <p:cNvSpPr txBox="1"/>
          <p:nvPr/>
        </p:nvSpPr>
        <p:spPr>
          <a:xfrm>
            <a:off x="6010275" y="4171950"/>
            <a:ext cx="6301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Pork Cuts Retail Pricing </a:t>
            </a:r>
          </a:p>
        </p:txBody>
      </p:sp>
    </p:spTree>
    <p:extLst>
      <p:ext uri="{BB962C8B-B14F-4D97-AF65-F5344CB8AC3E}">
        <p14:creationId xmlns:p14="http://schemas.microsoft.com/office/powerpoint/2010/main" val="1745422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B62B-EC80-4ED5-CA46-7A790F04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407E1-5923-A75E-C8F1-B00BECE67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CFA306-BFD2-4305-F41C-8459EFE1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1" y="439433"/>
            <a:ext cx="10622029" cy="636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420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74CE28-E14D-756C-7E85-505CB91699F6}"/>
              </a:ext>
            </a:extLst>
          </p:cNvPr>
          <p:cNvGraphicFramePr>
            <a:graphicFrameLocks noGrp="1"/>
          </p:cNvGraphicFramePr>
          <p:nvPr/>
        </p:nvGraphicFramePr>
        <p:xfrm>
          <a:off x="408962" y="553674"/>
          <a:ext cx="11374076" cy="6186071"/>
        </p:xfrm>
        <a:graphic>
          <a:graphicData uri="http://schemas.openxmlformats.org/drawingml/2006/table">
            <a:tbl>
              <a:tblPr/>
              <a:tblGrid>
                <a:gridCol w="3456741">
                  <a:extLst>
                    <a:ext uri="{9D8B030D-6E8A-4147-A177-3AD203B41FA5}">
                      <a16:colId xmlns:a16="http://schemas.microsoft.com/office/drawing/2014/main" val="2647756556"/>
                    </a:ext>
                  </a:extLst>
                </a:gridCol>
                <a:gridCol w="1449038">
                  <a:extLst>
                    <a:ext uri="{9D8B030D-6E8A-4147-A177-3AD203B41FA5}">
                      <a16:colId xmlns:a16="http://schemas.microsoft.com/office/drawing/2014/main" val="594565406"/>
                    </a:ext>
                  </a:extLst>
                </a:gridCol>
                <a:gridCol w="1449038">
                  <a:extLst>
                    <a:ext uri="{9D8B030D-6E8A-4147-A177-3AD203B41FA5}">
                      <a16:colId xmlns:a16="http://schemas.microsoft.com/office/drawing/2014/main" val="2411734499"/>
                    </a:ext>
                  </a:extLst>
                </a:gridCol>
                <a:gridCol w="1449038">
                  <a:extLst>
                    <a:ext uri="{9D8B030D-6E8A-4147-A177-3AD203B41FA5}">
                      <a16:colId xmlns:a16="http://schemas.microsoft.com/office/drawing/2014/main" val="2369579264"/>
                    </a:ext>
                  </a:extLst>
                </a:gridCol>
                <a:gridCol w="1449038">
                  <a:extLst>
                    <a:ext uri="{9D8B030D-6E8A-4147-A177-3AD203B41FA5}">
                      <a16:colId xmlns:a16="http://schemas.microsoft.com/office/drawing/2014/main" val="821149987"/>
                    </a:ext>
                  </a:extLst>
                </a:gridCol>
                <a:gridCol w="707061">
                  <a:extLst>
                    <a:ext uri="{9D8B030D-6E8A-4147-A177-3AD203B41FA5}">
                      <a16:colId xmlns:a16="http://schemas.microsoft.com/office/drawing/2014/main" val="1601843822"/>
                    </a:ext>
                  </a:extLst>
                </a:gridCol>
                <a:gridCol w="707061">
                  <a:extLst>
                    <a:ext uri="{9D8B030D-6E8A-4147-A177-3AD203B41FA5}">
                      <a16:colId xmlns:a16="http://schemas.microsoft.com/office/drawing/2014/main" val="4248994224"/>
                    </a:ext>
                  </a:extLst>
                </a:gridCol>
                <a:gridCol w="707061">
                  <a:extLst>
                    <a:ext uri="{9D8B030D-6E8A-4147-A177-3AD203B41FA5}">
                      <a16:colId xmlns:a16="http://schemas.microsoft.com/office/drawing/2014/main" val="2245559391"/>
                    </a:ext>
                  </a:extLst>
                </a:gridCol>
              </a:tblGrid>
              <a:tr h="17059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USDA Food Price Outlook forecasts and annual average changes in BLS Consumer Price Indexes, 2021 through 2024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92053"/>
                  </a:ext>
                </a:extLst>
              </a:tr>
              <a:tr h="492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Consumer Price Index item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2021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2022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2023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20-year historical average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(2004–2023)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USDA Forecast Prediction Interval 2024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99172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change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change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change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change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change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636308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Lower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Upper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99891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food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793001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91341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away from home</a:t>
                      </a:r>
                    </a:p>
                  </a:txBody>
                  <a:tcPr marL="87318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335459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6913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at home</a:t>
                      </a:r>
                    </a:p>
                  </a:txBody>
                  <a:tcPr marL="87318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753268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Meats, poultry, and fish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735402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Meats</a:t>
                      </a:r>
                    </a:p>
                  </a:txBody>
                  <a:tcPr marL="261953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058874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Beef and veal</a:t>
                      </a:r>
                    </a:p>
                  </a:txBody>
                  <a:tcPr marL="349271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50625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Pork</a:t>
                      </a:r>
                    </a:p>
                  </a:txBody>
                  <a:tcPr marL="349271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35251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meats</a:t>
                      </a:r>
                    </a:p>
                  </a:txBody>
                  <a:tcPr marL="349271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624084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Poultry</a:t>
                      </a:r>
                    </a:p>
                  </a:txBody>
                  <a:tcPr marL="261953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460890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Fish and seafood</a:t>
                      </a:r>
                    </a:p>
                  </a:txBody>
                  <a:tcPr marL="261953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257448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Eggs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626860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Dairy products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011044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5F9EA0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70496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Fats and oils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02270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Fruits and vegetables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54886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Fresh fruits and vegetables</a:t>
                      </a:r>
                    </a:p>
                  </a:txBody>
                  <a:tcPr marL="261953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324552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Fresh fruits</a:t>
                      </a:r>
                    </a:p>
                  </a:txBody>
                  <a:tcPr marL="349271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981641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Fresh vegetables</a:t>
                      </a:r>
                    </a:p>
                  </a:txBody>
                  <a:tcPr marL="349271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218128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Processed fruits and vegetables</a:t>
                      </a:r>
                    </a:p>
                  </a:txBody>
                  <a:tcPr marL="261953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374091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Sugar and sweets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60084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Cereals and bakery products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80227"/>
                  </a:ext>
                </a:extLst>
              </a:tr>
              <a:tr h="168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Nonalcoholic beverages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31522"/>
                  </a:ext>
                </a:extLst>
              </a:tr>
              <a:tr h="170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foods</a:t>
                      </a:r>
                    </a:p>
                  </a:txBody>
                  <a:tcPr marL="17463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34524"/>
                  </a:ext>
                </a:extLst>
              </a:tr>
              <a:tr h="21977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Note: The Food Price Outlook forecasts the annual average percentage change in prices. Prediction intervals represent a 95-percent confidence level. 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55729"/>
                  </a:ext>
                </a:extLst>
              </a:tr>
              <a:tr h="16827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most recent forecast was published on June 25, 2024. The next forecast will be published on July 25, 2024.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76" marR="7276" marT="727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47711"/>
                  </a:ext>
                </a:extLst>
              </a:tr>
              <a:tr h="152255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Source: U.S. Bureau of Labor Statistics Consumer Price Indexes (not seasonally adjusted) and forecasts by USDA, Economic Research Service.</a:t>
                      </a:r>
                    </a:p>
                  </a:txBody>
                  <a:tcPr marL="7276" marR="7276" marT="72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1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042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erd of cows grazing in a field">
            <a:extLst>
              <a:ext uri="{FF2B5EF4-FFF2-40B4-BE49-F238E27FC236}">
                <a16:creationId xmlns:a16="http://schemas.microsoft.com/office/drawing/2014/main" id="{4349A7E2-C8A2-6ABC-EAE2-237FE2024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r="626" b="-4352"/>
          <a:stretch/>
        </p:blipFill>
        <p:spPr>
          <a:xfrm>
            <a:off x="175746" y="561431"/>
            <a:ext cx="5063003" cy="2988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4319B-D3C8-4BF6-98B4-70AA26D60A7B}"/>
              </a:ext>
            </a:extLst>
          </p:cNvPr>
          <p:cNvSpPr txBox="1"/>
          <p:nvPr/>
        </p:nvSpPr>
        <p:spPr>
          <a:xfrm>
            <a:off x="305827" y="3507656"/>
            <a:ext cx="111262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/>
          </a:p>
        </p:txBody>
      </p:sp>
      <p:sp>
        <p:nvSpPr>
          <p:cNvPr id="10" name="object 10"/>
          <p:cNvSpPr/>
          <p:nvPr/>
        </p:nvSpPr>
        <p:spPr>
          <a:xfrm>
            <a:off x="6268352" y="4003694"/>
            <a:ext cx="2303247" cy="2788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5538" y="4043100"/>
            <a:ext cx="2328877" cy="2734561"/>
          </a:xfrm>
          <a:custGeom>
            <a:avLst/>
            <a:gdLst/>
            <a:ahLst/>
            <a:cxnLst/>
            <a:rect l="l" t="t" r="r" b="b"/>
            <a:pathLst>
              <a:path w="1423670" h="1838325">
                <a:moveTo>
                  <a:pt x="0" y="0"/>
                </a:moveTo>
                <a:lnTo>
                  <a:pt x="1423416" y="0"/>
                </a:lnTo>
                <a:lnTo>
                  <a:pt x="1423416" y="1837944"/>
                </a:lnTo>
                <a:lnTo>
                  <a:pt x="0" y="18379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48193" y="1314146"/>
            <a:ext cx="5895664" cy="8992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br>
              <a:rPr lang="en-US" sz="3200" b="0">
                <a:solidFill>
                  <a:schemeClr val="tx1"/>
                </a:solidFill>
                <a:latin typeface="+mn-lt"/>
              </a:rPr>
            </a:br>
            <a:r>
              <a:rPr lang="en-US" sz="3200" b="0">
                <a:solidFill>
                  <a:schemeClr val="tx1"/>
                </a:solidFill>
                <a:latin typeface="+mn-lt"/>
              </a:rPr>
              <a:t>Questions? Seth.Meyer@usda.gov</a:t>
            </a:r>
            <a:endParaRPr sz="3200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08" y="4028105"/>
            <a:ext cx="2205448" cy="2749555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B80A9EA4-49D3-4724-AC3A-B8A5860316D7}"/>
              </a:ext>
            </a:extLst>
          </p:cNvPr>
          <p:cNvSpPr/>
          <p:nvPr/>
        </p:nvSpPr>
        <p:spPr>
          <a:xfrm>
            <a:off x="3279444" y="4043100"/>
            <a:ext cx="2328877" cy="2749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3DAE73-2B0D-4A1E-8CD5-6BD1B33DC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030" y="4043100"/>
            <a:ext cx="2438043" cy="277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733E91-75F5-BE7A-A86D-83EED8265BCA}"/>
              </a:ext>
            </a:extLst>
          </p:cNvPr>
          <p:cNvSpPr/>
          <p:nvPr/>
        </p:nvSpPr>
        <p:spPr>
          <a:xfrm>
            <a:off x="148143" y="794787"/>
            <a:ext cx="34473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2024 Agricultural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Outlook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DEA86-2E00-3E66-88F4-AF6DE7EDE049}"/>
              </a:ext>
            </a:extLst>
          </p:cNvPr>
          <p:cNvSpPr txBox="1"/>
          <p:nvPr/>
        </p:nvSpPr>
        <p:spPr>
          <a:xfrm>
            <a:off x="-1525819" y="1763756"/>
            <a:ext cx="6369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Seth Meyer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Chief Economist, USDA</a:t>
            </a:r>
            <a:endParaRPr lang="en-US" sz="1400" b="1" cap="none" spc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63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2F568D-F46E-659E-70D9-5A1F8CE9E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90" y="799883"/>
            <a:ext cx="9803841" cy="6071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05" y="34724"/>
            <a:ext cx="11362967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Office of the Chief Economist is Non-political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5665AA-3575-6360-40A0-0C7951872068}"/>
              </a:ext>
            </a:extLst>
          </p:cNvPr>
          <p:cNvSpPr/>
          <p:nvPr/>
        </p:nvSpPr>
        <p:spPr>
          <a:xfrm>
            <a:off x="3355773" y="2835095"/>
            <a:ext cx="787401" cy="8192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5">
            <a:extLst>
              <a:ext uri="{FF2B5EF4-FFF2-40B4-BE49-F238E27FC236}">
                <a16:creationId xmlns:a16="http://schemas.microsoft.com/office/drawing/2014/main" id="{BA184067-C075-3BFA-8FDC-0505CCED4909}"/>
              </a:ext>
            </a:extLst>
          </p:cNvPr>
          <p:cNvSpPr/>
          <p:nvPr/>
        </p:nvSpPr>
        <p:spPr>
          <a:xfrm>
            <a:off x="5115996" y="1765131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5">
            <a:extLst>
              <a:ext uri="{FF2B5EF4-FFF2-40B4-BE49-F238E27FC236}">
                <a16:creationId xmlns:a16="http://schemas.microsoft.com/office/drawing/2014/main" id="{805AD982-A98E-0C19-0974-27D9ACDA32F7}"/>
              </a:ext>
            </a:extLst>
          </p:cNvPr>
          <p:cNvSpPr/>
          <p:nvPr/>
        </p:nvSpPr>
        <p:spPr>
          <a:xfrm>
            <a:off x="7439221" y="2067975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5">
            <a:extLst>
              <a:ext uri="{FF2B5EF4-FFF2-40B4-BE49-F238E27FC236}">
                <a16:creationId xmlns:a16="http://schemas.microsoft.com/office/drawing/2014/main" id="{15DD4AE0-6342-DDEC-B6AA-2F099DD39F7D}"/>
              </a:ext>
            </a:extLst>
          </p:cNvPr>
          <p:cNvSpPr/>
          <p:nvPr/>
        </p:nvSpPr>
        <p:spPr>
          <a:xfrm>
            <a:off x="6148929" y="2172064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87D07-DBCB-C83A-1A22-4EBB49F70810}"/>
              </a:ext>
            </a:extLst>
          </p:cNvPr>
          <p:cNvSpPr txBox="1"/>
          <p:nvPr/>
        </p:nvSpPr>
        <p:spPr>
          <a:xfrm>
            <a:off x="1102309" y="2866303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32C28-18DF-CE72-5F09-2AE7B96769EE}"/>
              </a:ext>
            </a:extLst>
          </p:cNvPr>
          <p:cNvSpPr txBox="1"/>
          <p:nvPr/>
        </p:nvSpPr>
        <p:spPr>
          <a:xfrm>
            <a:off x="4821684" y="2874770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1172E-754C-B566-C723-6D0880459B2A}"/>
              </a:ext>
            </a:extLst>
          </p:cNvPr>
          <p:cNvSpPr txBox="1"/>
          <p:nvPr/>
        </p:nvSpPr>
        <p:spPr>
          <a:xfrm>
            <a:off x="10078505" y="2815503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EA0B5-1CFC-5A49-28E0-C6838976E09F}"/>
              </a:ext>
            </a:extLst>
          </p:cNvPr>
          <p:cNvSpPr txBox="1"/>
          <p:nvPr/>
        </p:nvSpPr>
        <p:spPr>
          <a:xfrm>
            <a:off x="9181038" y="2835095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2" name="Multiply 5">
            <a:extLst>
              <a:ext uri="{FF2B5EF4-FFF2-40B4-BE49-F238E27FC236}">
                <a16:creationId xmlns:a16="http://schemas.microsoft.com/office/drawing/2014/main" id="{83CE0141-D7E9-B7B3-84D5-6034258F29E6}"/>
              </a:ext>
            </a:extLst>
          </p:cNvPr>
          <p:cNvSpPr/>
          <p:nvPr/>
        </p:nvSpPr>
        <p:spPr>
          <a:xfrm>
            <a:off x="8520845" y="2067975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5">
            <a:extLst>
              <a:ext uri="{FF2B5EF4-FFF2-40B4-BE49-F238E27FC236}">
                <a16:creationId xmlns:a16="http://schemas.microsoft.com/office/drawing/2014/main" id="{58C6A26B-1E44-AA81-3713-AE6FECD518C1}"/>
              </a:ext>
            </a:extLst>
          </p:cNvPr>
          <p:cNvSpPr/>
          <p:nvPr/>
        </p:nvSpPr>
        <p:spPr>
          <a:xfrm>
            <a:off x="9602469" y="2067975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5">
            <a:extLst>
              <a:ext uri="{FF2B5EF4-FFF2-40B4-BE49-F238E27FC236}">
                <a16:creationId xmlns:a16="http://schemas.microsoft.com/office/drawing/2014/main" id="{2685A476-DBDD-8540-290F-11B7A67CE22D}"/>
              </a:ext>
            </a:extLst>
          </p:cNvPr>
          <p:cNvSpPr/>
          <p:nvPr/>
        </p:nvSpPr>
        <p:spPr>
          <a:xfrm>
            <a:off x="1859377" y="2874770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5">
            <a:extLst>
              <a:ext uri="{FF2B5EF4-FFF2-40B4-BE49-F238E27FC236}">
                <a16:creationId xmlns:a16="http://schemas.microsoft.com/office/drawing/2014/main" id="{A002B1C8-CEA5-09CE-BAB8-DBAF0AE70F8B}"/>
              </a:ext>
            </a:extLst>
          </p:cNvPr>
          <p:cNvSpPr/>
          <p:nvPr/>
        </p:nvSpPr>
        <p:spPr>
          <a:xfrm>
            <a:off x="2532591" y="2874770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5">
            <a:extLst>
              <a:ext uri="{FF2B5EF4-FFF2-40B4-BE49-F238E27FC236}">
                <a16:creationId xmlns:a16="http://schemas.microsoft.com/office/drawing/2014/main" id="{7768896B-D097-A41D-B7EF-0559E0DAE645}"/>
              </a:ext>
            </a:extLst>
          </p:cNvPr>
          <p:cNvSpPr/>
          <p:nvPr/>
        </p:nvSpPr>
        <p:spPr>
          <a:xfrm>
            <a:off x="4058318" y="2866303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5">
            <a:extLst>
              <a:ext uri="{FF2B5EF4-FFF2-40B4-BE49-F238E27FC236}">
                <a16:creationId xmlns:a16="http://schemas.microsoft.com/office/drawing/2014/main" id="{6DAFF906-8997-A25F-3574-E10AAA885EA0}"/>
              </a:ext>
            </a:extLst>
          </p:cNvPr>
          <p:cNvSpPr/>
          <p:nvPr/>
        </p:nvSpPr>
        <p:spPr>
          <a:xfrm>
            <a:off x="5913339" y="2940570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5">
            <a:extLst>
              <a:ext uri="{FF2B5EF4-FFF2-40B4-BE49-F238E27FC236}">
                <a16:creationId xmlns:a16="http://schemas.microsoft.com/office/drawing/2014/main" id="{A8A864E0-F5F0-7E4B-DDE1-C99C008EB257}"/>
              </a:ext>
            </a:extLst>
          </p:cNvPr>
          <p:cNvSpPr/>
          <p:nvPr/>
        </p:nvSpPr>
        <p:spPr>
          <a:xfrm>
            <a:off x="6837553" y="2940570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5">
            <a:extLst>
              <a:ext uri="{FF2B5EF4-FFF2-40B4-BE49-F238E27FC236}">
                <a16:creationId xmlns:a16="http://schemas.microsoft.com/office/drawing/2014/main" id="{C8C8B0CA-2C27-7C4C-D1BD-9CC95F6E7408}"/>
              </a:ext>
            </a:extLst>
          </p:cNvPr>
          <p:cNvSpPr/>
          <p:nvPr/>
        </p:nvSpPr>
        <p:spPr>
          <a:xfrm>
            <a:off x="7737985" y="2940570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5">
            <a:extLst>
              <a:ext uri="{FF2B5EF4-FFF2-40B4-BE49-F238E27FC236}">
                <a16:creationId xmlns:a16="http://schemas.microsoft.com/office/drawing/2014/main" id="{8544E643-FB20-B42A-F295-77DB141134FD}"/>
              </a:ext>
            </a:extLst>
          </p:cNvPr>
          <p:cNvSpPr/>
          <p:nvPr/>
        </p:nvSpPr>
        <p:spPr>
          <a:xfrm>
            <a:off x="1144493" y="4074246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5">
            <a:extLst>
              <a:ext uri="{FF2B5EF4-FFF2-40B4-BE49-F238E27FC236}">
                <a16:creationId xmlns:a16="http://schemas.microsoft.com/office/drawing/2014/main" id="{16734C8E-93C5-D54B-5BA1-B462CA45B5F6}"/>
              </a:ext>
            </a:extLst>
          </p:cNvPr>
          <p:cNvSpPr/>
          <p:nvPr/>
        </p:nvSpPr>
        <p:spPr>
          <a:xfrm>
            <a:off x="2268618" y="4074246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5">
            <a:extLst>
              <a:ext uri="{FF2B5EF4-FFF2-40B4-BE49-F238E27FC236}">
                <a16:creationId xmlns:a16="http://schemas.microsoft.com/office/drawing/2014/main" id="{097D30D7-5FE9-7E23-F097-87EB3ADFE432}"/>
              </a:ext>
            </a:extLst>
          </p:cNvPr>
          <p:cNvSpPr/>
          <p:nvPr/>
        </p:nvSpPr>
        <p:spPr>
          <a:xfrm>
            <a:off x="3640983" y="4074246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5">
            <a:extLst>
              <a:ext uri="{FF2B5EF4-FFF2-40B4-BE49-F238E27FC236}">
                <a16:creationId xmlns:a16="http://schemas.microsoft.com/office/drawing/2014/main" id="{67B3DC63-7F91-D40D-FFD1-4DEAF4F1DBDF}"/>
              </a:ext>
            </a:extLst>
          </p:cNvPr>
          <p:cNvSpPr/>
          <p:nvPr/>
        </p:nvSpPr>
        <p:spPr>
          <a:xfrm>
            <a:off x="4721691" y="4074246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5">
            <a:extLst>
              <a:ext uri="{FF2B5EF4-FFF2-40B4-BE49-F238E27FC236}">
                <a16:creationId xmlns:a16="http://schemas.microsoft.com/office/drawing/2014/main" id="{2CC97C07-1CD6-9EA3-C9D7-8B828627AC48}"/>
              </a:ext>
            </a:extLst>
          </p:cNvPr>
          <p:cNvSpPr/>
          <p:nvPr/>
        </p:nvSpPr>
        <p:spPr>
          <a:xfrm>
            <a:off x="5910011" y="4074246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5">
            <a:extLst>
              <a:ext uri="{FF2B5EF4-FFF2-40B4-BE49-F238E27FC236}">
                <a16:creationId xmlns:a16="http://schemas.microsoft.com/office/drawing/2014/main" id="{96693362-8C0D-1242-43B2-20042F4C86D6}"/>
              </a:ext>
            </a:extLst>
          </p:cNvPr>
          <p:cNvSpPr/>
          <p:nvPr/>
        </p:nvSpPr>
        <p:spPr>
          <a:xfrm>
            <a:off x="7130256" y="4096923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5">
            <a:extLst>
              <a:ext uri="{FF2B5EF4-FFF2-40B4-BE49-F238E27FC236}">
                <a16:creationId xmlns:a16="http://schemas.microsoft.com/office/drawing/2014/main" id="{48A9BF65-13B3-7A1C-0E3E-6C59AD3A0452}"/>
              </a:ext>
            </a:extLst>
          </p:cNvPr>
          <p:cNvSpPr/>
          <p:nvPr/>
        </p:nvSpPr>
        <p:spPr>
          <a:xfrm>
            <a:off x="8254381" y="4092127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5">
            <a:extLst>
              <a:ext uri="{FF2B5EF4-FFF2-40B4-BE49-F238E27FC236}">
                <a16:creationId xmlns:a16="http://schemas.microsoft.com/office/drawing/2014/main" id="{F8E44809-FC8A-F197-E369-A93B581B7FBE}"/>
              </a:ext>
            </a:extLst>
          </p:cNvPr>
          <p:cNvSpPr/>
          <p:nvPr/>
        </p:nvSpPr>
        <p:spPr>
          <a:xfrm>
            <a:off x="9393801" y="4092127"/>
            <a:ext cx="417335" cy="423090"/>
          </a:xfrm>
          <a:prstGeom prst="mathMultiply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C56DDC-847B-4850-882B-4496FF50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72" y="534352"/>
            <a:ext cx="10964055" cy="927569"/>
          </a:xfrm>
        </p:spPr>
        <p:txBody>
          <a:bodyPr>
            <a:normAutofit fontScale="90000"/>
          </a:bodyPr>
          <a:lstStyle/>
          <a:p>
            <a:r>
              <a:rPr lang="en-US" altLang="en-US" sz="4400">
                <a:solidFill>
                  <a:schemeClr val="tx1"/>
                </a:solidFill>
              </a:rPr>
              <a:t>The Office of the Chief Economist has wide-ranging responsibilities: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E323D35-E0E9-4972-9F88-0F9ECB6A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95" y="1721069"/>
            <a:ext cx="10837332" cy="48023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+mn-lt"/>
                <a:cs typeface="+mn-lt"/>
              </a:rPr>
              <a:t>OCE Immediate Office (IO) </a:t>
            </a:r>
            <a:endParaRPr lang="en-US" sz="3200" b="0">
              <a:ea typeface="+mn-lt"/>
              <a:cs typeface="+mn-lt"/>
            </a:endParaRPr>
          </a:p>
          <a:p>
            <a:pPr lvl="1"/>
            <a:r>
              <a:rPr lang="en-US" sz="3200" b="0">
                <a:ea typeface="+mn-lt"/>
                <a:cs typeface="+mn-lt"/>
              </a:rPr>
              <a:t>Economic and policy analysis</a:t>
            </a:r>
          </a:p>
          <a:p>
            <a:pPr lvl="1"/>
            <a:r>
              <a:rPr lang="en-US" sz="3200" b="0">
                <a:ea typeface="+mn-lt"/>
                <a:cs typeface="+mn-lt"/>
              </a:rPr>
              <a:t>Advise the Secretary on economic impacts of market developments, program changes, legislative proposals, trade initiatives, and agricultural labor issues</a:t>
            </a:r>
          </a:p>
          <a:p>
            <a:pPr lvl="1"/>
            <a:r>
              <a:rPr lang="en-US" sz="3200" b="0">
                <a:ea typeface="+mn-lt"/>
                <a:cs typeface="+mn-lt"/>
              </a:rPr>
              <a:t>USDA sustainable development coordinator</a:t>
            </a:r>
          </a:p>
          <a:p>
            <a:pPr lvl="1"/>
            <a:r>
              <a:rPr lang="en-US" sz="3200" b="0">
                <a:ea typeface="+mn-lt"/>
                <a:cs typeface="+mn-lt"/>
              </a:rPr>
              <a:t>USDA food loss and waste coordinator</a:t>
            </a:r>
          </a:p>
          <a:p>
            <a:r>
              <a:rPr lang="en-US" altLang="en-US" sz="3200" b="1">
                <a:cs typeface="Arial"/>
              </a:rPr>
              <a:t>World Agricultural Outlook Board (WAOB)</a:t>
            </a:r>
            <a:endParaRPr lang="en-US">
              <a:cs typeface="Arial"/>
            </a:endParaRPr>
          </a:p>
          <a:p>
            <a:pPr lvl="1"/>
            <a:r>
              <a:rPr lang="en-US" altLang="en-US" sz="3200" b="0"/>
              <a:t>Joint Ag Weather Facility (JAWF)</a:t>
            </a:r>
            <a:endParaRPr lang="en-US" sz="3200" b="0"/>
          </a:p>
        </p:txBody>
      </p:sp>
    </p:spTree>
    <p:extLst>
      <p:ext uri="{BB962C8B-B14F-4D97-AF65-F5344CB8AC3E}">
        <p14:creationId xmlns:p14="http://schemas.microsoft.com/office/powerpoint/2010/main" val="132343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E323D35-E0E9-4972-9F88-0F9ECB6A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95" y="1754528"/>
            <a:ext cx="10837332" cy="4215827"/>
          </a:xfrm>
        </p:spPr>
        <p:txBody>
          <a:bodyPr>
            <a:noAutofit/>
          </a:bodyPr>
          <a:lstStyle/>
          <a:p>
            <a:r>
              <a:rPr lang="en-US" altLang="en-US" sz="3200"/>
              <a:t>Office of Pest Management Policy (OPMP)</a:t>
            </a:r>
          </a:p>
          <a:p>
            <a:pPr lvl="1"/>
            <a:r>
              <a:rPr lang="en-US" altLang="en-US" sz="3200" b="0"/>
              <a:t>USDA’s Biotech Coordinator</a:t>
            </a:r>
          </a:p>
          <a:p>
            <a:r>
              <a:rPr lang="en-US" altLang="en-US" sz="3200"/>
              <a:t>Office of Energy and Environmental Policy (OEEP)</a:t>
            </a:r>
          </a:p>
          <a:p>
            <a:pPr lvl="1"/>
            <a:r>
              <a:rPr lang="en-US" altLang="en-US" sz="3200" b="0"/>
              <a:t>Climate Change Program Office</a:t>
            </a:r>
          </a:p>
          <a:p>
            <a:pPr lvl="1"/>
            <a:r>
              <a:rPr lang="en-US" altLang="en-US" sz="3200" b="0"/>
              <a:t>Office of Energy and New Uses</a:t>
            </a:r>
          </a:p>
          <a:p>
            <a:pPr lvl="1"/>
            <a:r>
              <a:rPr lang="en-US" altLang="en-US" sz="3200" b="0"/>
              <a:t>Office of Environmental Markets</a:t>
            </a:r>
          </a:p>
          <a:p>
            <a:r>
              <a:rPr lang="en-US" altLang="en-US" sz="3200"/>
              <a:t>Office of Risk Assessment and Cost-Benefit Analysis (ORACBA)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BE5715-6A2D-4BC3-B923-1AAD7939AA88}"/>
              </a:ext>
            </a:extLst>
          </p:cNvPr>
          <p:cNvSpPr txBox="1">
            <a:spLocks/>
          </p:cNvSpPr>
          <p:nvPr/>
        </p:nvSpPr>
        <p:spPr>
          <a:xfrm>
            <a:off x="613972" y="680338"/>
            <a:ext cx="10964055" cy="927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400"/>
              <a:t>The Office of the Chief Economist has wide-ranging responsibilities (cont.):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B0DF-4206-6B75-53C3-E61E7F3C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09" y="491238"/>
            <a:ext cx="7527647" cy="927569"/>
          </a:xfrm>
        </p:spPr>
        <p:txBody>
          <a:bodyPr>
            <a:normAutofit/>
          </a:bodyPr>
          <a:lstStyle/>
          <a:p>
            <a:r>
              <a:rPr lang="en-US" sz="4400" dirty="0"/>
              <a:t>Food is Different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4683B-5D6A-D077-745C-AC541051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65AD3-F647-1B32-48C5-85E2AD93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9" y="1138446"/>
            <a:ext cx="4854361" cy="490008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10B5A758-926D-2DA9-F212-BFC5D84FFD18}"/>
              </a:ext>
            </a:extLst>
          </p:cNvPr>
          <p:cNvSpPr/>
          <p:nvPr/>
        </p:nvSpPr>
        <p:spPr>
          <a:xfrm rot="3188904">
            <a:off x="6227722" y="4865951"/>
            <a:ext cx="265814" cy="9275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52F052E-8007-E5A5-62F5-B054B09D7EA2}"/>
              </a:ext>
            </a:extLst>
          </p:cNvPr>
          <p:cNvSpPr/>
          <p:nvPr/>
        </p:nvSpPr>
        <p:spPr>
          <a:xfrm rot="3188904">
            <a:off x="5326068" y="2975849"/>
            <a:ext cx="265814" cy="9275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5C652-B8D6-C154-E07E-755E0531D7A5}"/>
              </a:ext>
            </a:extLst>
          </p:cNvPr>
          <p:cNvSpPr txBox="1"/>
          <p:nvPr/>
        </p:nvSpPr>
        <p:spPr>
          <a:xfrm>
            <a:off x="1358011" y="6038531"/>
            <a:ext cx="463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Maslow’s Hierarchy Of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FDAAE-DA8B-45B3-9169-73F3798184BD}"/>
              </a:ext>
            </a:extLst>
          </p:cNvPr>
          <p:cNvSpPr txBox="1"/>
          <p:nvPr/>
        </p:nvSpPr>
        <p:spPr>
          <a:xfrm>
            <a:off x="5993806" y="2836752"/>
            <a:ext cx="619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 New BMW or your TikTok account?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3BB2A-889C-2447-9780-2D017CF5E3CC}"/>
              </a:ext>
            </a:extLst>
          </p:cNvPr>
          <p:cNvSpPr txBox="1"/>
          <p:nvPr/>
        </p:nvSpPr>
        <p:spPr>
          <a:xfrm>
            <a:off x="6849508" y="4850097"/>
            <a:ext cx="42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Basic Food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(not all food?)</a:t>
            </a:r>
            <a:endParaRPr lang="en-US" sz="2800" b="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8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18D12-3AAF-C50F-4597-03DAD74A6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328D7F-4DBA-4076-8206-76C19AA341B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F704E-3BB5-DBBA-9AEB-A50A33F9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36" y="627866"/>
            <a:ext cx="9064924" cy="62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AA79DC-06F0-A798-CF1F-2DDB3DC3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0" y="1456365"/>
            <a:ext cx="10824060" cy="53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B4A74-459F-BF92-A749-685EA16F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891802"/>
            <a:ext cx="12191999" cy="425739"/>
          </a:xfrm>
        </p:spPr>
        <p:txBody>
          <a:bodyPr>
            <a:noAutofit/>
          </a:bodyPr>
          <a:lstStyle/>
          <a:p>
            <a:r>
              <a:rPr lang="en-US" sz="4000" b="0">
                <a:latin typeface="+mn-lt"/>
                <a:cs typeface="Arial"/>
              </a:rPr>
              <a:t>Corn, Soybean, and Wheat Futures</a:t>
            </a:r>
            <a:br>
              <a:rPr lang="en-US" sz="4000" b="0">
                <a:latin typeface="+mn-lt"/>
                <a:cs typeface="Arial"/>
              </a:rPr>
            </a:br>
            <a:r>
              <a:rPr lang="en-US" sz="2400" b="0" i="1">
                <a:latin typeface="+mn-lt"/>
                <a:cs typeface="Calibri"/>
              </a:rPr>
              <a:t>nearby futures in cents per bushel</a:t>
            </a:r>
            <a:endParaRPr lang="en-US" sz="2400" b="0" i="1">
              <a:solidFill>
                <a:srgbClr val="808080"/>
              </a:solidFill>
              <a:latin typeface="+mn-lt"/>
              <a:cs typeface="Calibri"/>
            </a:endParaRPr>
          </a:p>
          <a:p>
            <a:endParaRPr lang="en-US" sz="4000" b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70AD1-D8BA-E679-6F29-D718DCB12B13}"/>
              </a:ext>
            </a:extLst>
          </p:cNvPr>
          <p:cNvSpPr txBox="1"/>
          <p:nvPr/>
        </p:nvSpPr>
        <p:spPr>
          <a:xfrm>
            <a:off x="6407944" y="1457515"/>
            <a:ext cx="245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Wheat (HRW)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B5979-33E1-C4E5-0131-A2964B8D5B22}"/>
              </a:ext>
            </a:extLst>
          </p:cNvPr>
          <p:cNvSpPr txBox="1"/>
          <p:nvPr/>
        </p:nvSpPr>
        <p:spPr>
          <a:xfrm>
            <a:off x="2300733" y="3889731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Soybeans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4CEF6-E5C5-1527-5201-B5CBE8D8B102}"/>
              </a:ext>
            </a:extLst>
          </p:cNvPr>
          <p:cNvSpPr txBox="1"/>
          <p:nvPr/>
        </p:nvSpPr>
        <p:spPr>
          <a:xfrm>
            <a:off x="7532010" y="5108097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360D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FBC0E-0CFA-D04B-5ACE-482B6C6E7EF2}"/>
              </a:ext>
            </a:extLst>
          </p:cNvPr>
          <p:cNvSpPr txBox="1">
            <a:spLocks/>
          </p:cNvSpPr>
          <p:nvPr/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28D7F-4DBA-4076-8206-76C19AA341B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8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860A-8FAE-EFBD-7B45-FB418170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9" y="138622"/>
            <a:ext cx="11767128" cy="1325563"/>
          </a:xfrm>
        </p:spPr>
        <p:txBody>
          <a:bodyPr>
            <a:normAutofit/>
          </a:bodyPr>
          <a:lstStyle/>
          <a:p>
            <a:r>
              <a:rPr lang="en-US" sz="3600" b="0">
                <a:latin typeface="Calibri"/>
                <a:cs typeface="Arial"/>
              </a:rPr>
              <a:t>Asian rice prices rise following India export restrictions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39EC9-38CE-62D0-DF9F-8991607AE3C2}"/>
              </a:ext>
            </a:extLst>
          </p:cNvPr>
          <p:cNvSpPr txBox="1"/>
          <p:nvPr/>
        </p:nvSpPr>
        <p:spPr>
          <a:xfrm>
            <a:off x="6759760" y="1312690"/>
            <a:ext cx="533818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u="sng" dirty="0"/>
              <a:t>Timeline of Government of India Rice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Sept 2022, ban on broken rice exports and 20 percent export duty on non-Basmati rice except parboiled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July 2023, export ban on non-Basmati white rice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Aug 2023, 20 percent export duty on parboiled rice and minimum export price for Basmati rice</a:t>
            </a:r>
            <a:endParaRPr lang="en-US" sz="2000" dirty="0">
              <a:ea typeface="Calibri"/>
              <a:cs typeface="Calibri"/>
            </a:endParaRPr>
          </a:p>
          <a:p>
            <a:endParaRPr lang="en-US" sz="2000" u="sng" dirty="0">
              <a:ea typeface="Calibri"/>
              <a:cs typeface="Calibri"/>
            </a:endParaRPr>
          </a:p>
          <a:p>
            <a:r>
              <a:rPr lang="en-US" sz="2000" u="sng" dirty="0"/>
              <a:t>India exported 39 percent of global rice exports </a:t>
            </a:r>
            <a:r>
              <a:rPr lang="en-US" sz="2000" u="sng" dirty="0" err="1"/>
              <a:t>i</a:t>
            </a:r>
            <a:r>
              <a:rPr lang="en-US" sz="2000" u="sng" dirty="0"/>
              <a:t> marketing year 2021/22 (22 million tons):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34 percent parboiled rice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25 percent non-parboiled white rice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/>
              <a:t>20 percent broken rice</a:t>
            </a:r>
            <a:endParaRPr lang="en-US" sz="2000" dirty="0">
              <a:solidFill>
                <a:srgbClr val="808080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 percent Basmati rice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2 percent paddy and brown rice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07903F1-BE24-9A63-E209-8766C7882612}"/>
              </a:ext>
            </a:extLst>
          </p:cNvPr>
          <p:cNvSpPr txBox="1">
            <a:spLocks/>
          </p:cNvSpPr>
          <p:nvPr/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328D7F-4DBA-4076-8206-76C19AA341B9}" type="slidenum">
              <a:rPr lang="en-US" sz="2000" b="1" smtClean="0">
                <a:solidFill>
                  <a:schemeClr val="bg1"/>
                </a:solidFill>
              </a:rPr>
              <a:pPr algn="r"/>
              <a:t>9</a:t>
            </a:fld>
            <a:endParaRPr lang="en-US" sz="2000" b="1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502174-1EA8-67F6-FAAE-081611C0EB6E}"/>
              </a:ext>
            </a:extLst>
          </p:cNvPr>
          <p:cNvGraphicFramePr>
            <a:graphicFrameLocks/>
          </p:cNvGraphicFramePr>
          <p:nvPr/>
        </p:nvGraphicFramePr>
        <p:xfrm>
          <a:off x="94059" y="1054100"/>
          <a:ext cx="6446441" cy="580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9E0034-C7F4-D6FD-D7B7-8E0B442C66FE}"/>
              </a:ext>
            </a:extLst>
          </p:cNvPr>
          <p:cNvCxnSpPr/>
          <p:nvPr/>
        </p:nvCxnSpPr>
        <p:spPr>
          <a:xfrm flipV="1">
            <a:off x="4127500" y="1464185"/>
            <a:ext cx="0" cy="41111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3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1117</Words>
  <Application>Microsoft Office PowerPoint</Application>
  <PresentationFormat>Widescreen</PresentationFormat>
  <Paragraphs>357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Aptos Display</vt:lpstr>
      <vt:lpstr>Arial</vt:lpstr>
      <vt:lpstr>Arial,Sans-Serif</vt:lpstr>
      <vt:lpstr>Calibri</vt:lpstr>
      <vt:lpstr>Decimal Medium</vt:lpstr>
      <vt:lpstr>Georgia</vt:lpstr>
      <vt:lpstr>Lato</vt:lpstr>
      <vt:lpstr>Wingdings</vt:lpstr>
      <vt:lpstr>Office Theme</vt:lpstr>
      <vt:lpstr>PowerPoint Presentation</vt:lpstr>
      <vt:lpstr>The Office of the Chief Economist is Non-political</vt:lpstr>
      <vt:lpstr>The Office of the Chief Economist is Non-political</vt:lpstr>
      <vt:lpstr>The Office of the Chief Economist has wide-ranging responsibilities:</vt:lpstr>
      <vt:lpstr>PowerPoint Presentation</vt:lpstr>
      <vt:lpstr>Food is Different</vt:lpstr>
      <vt:lpstr>PowerPoint Presentation</vt:lpstr>
      <vt:lpstr>Corn, Soybean, and Wheat Futures nearby futures in cents per bushel </vt:lpstr>
      <vt:lpstr>Asian rice prices rise following India export restrictions</vt:lpstr>
      <vt:lpstr>Asian rice prices rise following India export restrictions</vt:lpstr>
      <vt:lpstr>Trade Weighted Exchange Rate: U.S. Ag Exports to the World</vt:lpstr>
      <vt:lpstr>Farmgate prices are far more volatile than food  Farmgate prices vs food retail prices, year over year % changes.</vt:lpstr>
      <vt:lpstr>Supply Chain Disruptions, Rising Commodity Prices, General CPI </vt:lpstr>
      <vt:lpstr>The Food Dollar Economic Research Service</vt:lpstr>
      <vt:lpstr>Farm Value Share varies significantly by commodity</vt:lpstr>
      <vt:lpstr>PowerPoint Presentation</vt:lpstr>
      <vt:lpstr>PowerPoint Presentation</vt:lpstr>
      <vt:lpstr>PowerPoint Presentation</vt:lpstr>
      <vt:lpstr>Understanding Seasonality, Thanksgiving Turkey National Average Weekly Prices of 10-15 lb Whole Bird Turkeys, $/lbs   Source: USDA Estimates using IRI data </vt:lpstr>
      <vt:lpstr>The difficulty in talking about food price inflation in the middle of a pandemic</vt:lpstr>
      <vt:lpstr>….the base effects become incredibly important and ‘point in time’ comparisons less meaningful</vt:lpstr>
      <vt:lpstr>USDA Calculation of the July 4th, 2024 Picnic</vt:lpstr>
      <vt:lpstr>PowerPoint Presentation</vt:lpstr>
      <vt:lpstr>Proposition 12 Average Price Premium</vt:lpstr>
      <vt:lpstr>PowerPoint Presentation</vt:lpstr>
      <vt:lpstr>PowerPoint Presentation</vt:lpstr>
      <vt:lpstr>PowerPoint Presentation</vt:lpstr>
      <vt:lpstr> Questions? Seth.Meyer@usda.gov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Seth Meyer</dc:creator>
  <cp:lastModifiedBy>Meyer, Seth - OCE, DC</cp:lastModifiedBy>
  <cp:revision>4</cp:revision>
  <dcterms:created xsi:type="dcterms:W3CDTF">2024-07-30T20:12:25Z</dcterms:created>
  <dcterms:modified xsi:type="dcterms:W3CDTF">2024-08-02T17:29:49Z</dcterms:modified>
</cp:coreProperties>
</file>